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wdp" ContentType="image/vnd.ms-photo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media/image100.svg" ContentType="image/svg+xml"/>
  <Override PartName="/ppt/media/image102.svg" ContentType="image/svg+xml"/>
  <Override PartName="/ppt/media/image92.svg" ContentType="image/svg+xml"/>
  <Override PartName="/ppt/media/image94.svg" ContentType="image/svg+xml"/>
  <Override PartName="/ppt/media/image96.svg" ContentType="image/svg+xml"/>
  <Override PartName="/ppt/media/image9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88" r:id="rId4"/>
    <p:sldId id="258" r:id="rId5"/>
    <p:sldId id="260" r:id="rId6"/>
    <p:sldId id="259" r:id="rId7"/>
    <p:sldId id="307" r:id="rId8"/>
    <p:sldId id="294" r:id="rId9"/>
    <p:sldId id="324" r:id="rId10"/>
    <p:sldId id="280" r:id="rId11"/>
    <p:sldId id="300" r:id="rId12"/>
    <p:sldId id="359" r:id="rId13"/>
    <p:sldId id="261" r:id="rId14"/>
    <p:sldId id="323" r:id="rId15"/>
    <p:sldId id="325" r:id="rId16"/>
    <p:sldId id="264" r:id="rId18"/>
    <p:sldId id="266" r:id="rId19"/>
    <p:sldId id="291" r:id="rId20"/>
    <p:sldId id="268" r:id="rId21"/>
    <p:sldId id="281" r:id="rId22"/>
    <p:sldId id="274" r:id="rId23"/>
    <p:sldId id="313" r:id="rId24"/>
    <p:sldId id="427" r:id="rId25"/>
    <p:sldId id="293" r:id="rId26"/>
    <p:sldId id="295" r:id="rId27"/>
    <p:sldId id="308" r:id="rId28"/>
    <p:sldId id="312" r:id="rId29"/>
    <p:sldId id="349" r:id="rId30"/>
    <p:sldId id="350" r:id="rId31"/>
    <p:sldId id="301" r:id="rId32"/>
    <p:sldId id="346" r:id="rId33"/>
    <p:sldId id="322" r:id="rId34"/>
    <p:sldId id="347" r:id="rId35"/>
    <p:sldId id="326" r:id="rId36"/>
    <p:sldId id="343" r:id="rId37"/>
    <p:sldId id="358" r:id="rId38"/>
    <p:sldId id="351" r:id="rId39"/>
    <p:sldId id="352" r:id="rId40"/>
    <p:sldId id="353" r:id="rId41"/>
    <p:sldId id="360" r:id="rId42"/>
    <p:sldId id="361" r:id="rId43"/>
    <p:sldId id="362" r:id="rId44"/>
    <p:sldId id="363" r:id="rId45"/>
    <p:sldId id="364" r:id="rId46"/>
    <p:sldId id="321" r:id="rId47"/>
    <p:sldId id="336" r:id="rId48"/>
    <p:sldId id="337" r:id="rId49"/>
    <p:sldId id="269" r:id="rId50"/>
    <p:sldId id="338" r:id="rId51"/>
    <p:sldId id="327" r:id="rId52"/>
    <p:sldId id="271" r:id="rId53"/>
    <p:sldId id="277" r:id="rId54"/>
    <p:sldId id="319" r:id="rId55"/>
    <p:sldId id="298" r:id="rId56"/>
    <p:sldId id="272" r:id="rId57"/>
    <p:sldId id="290" r:id="rId58"/>
    <p:sldId id="345" r:id="rId59"/>
    <p:sldId id="354" r:id="rId60"/>
    <p:sldId id="273" r:id="rId61"/>
    <p:sldId id="315" r:id="rId62"/>
    <p:sldId id="333" r:id="rId63"/>
    <p:sldId id="332" r:id="rId64"/>
    <p:sldId id="316" r:id="rId65"/>
    <p:sldId id="334" r:id="rId66"/>
    <p:sldId id="335" r:id="rId67"/>
    <p:sldId id="339" r:id="rId68"/>
    <p:sldId id="303" r:id="rId69"/>
    <p:sldId id="285" r:id="rId70"/>
    <p:sldId id="302" r:id="rId71"/>
    <p:sldId id="311" r:id="rId72"/>
    <p:sldId id="340" r:id="rId73"/>
    <p:sldId id="320" r:id="rId74"/>
    <p:sldId id="341" r:id="rId75"/>
    <p:sldId id="356" r:id="rId76"/>
    <p:sldId id="355" r:id="rId77"/>
    <p:sldId id="330" r:id="rId78"/>
    <p:sldId id="331" r:id="rId79"/>
    <p:sldId id="318" r:id="rId80"/>
    <p:sldId id="32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94394" autoAdjust="0"/>
  </p:normalViewPr>
  <p:slideViewPr>
    <p:cSldViewPr snapToGrid="0">
      <p:cViewPr varScale="1">
        <p:scale>
          <a:sx n="78" d="100"/>
          <a:sy n="78" d="100"/>
        </p:scale>
        <p:origin x="33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_rels/data4.xml.rels><?xml version="1.0" encoding="UTF-8" standalone="yes"?>
<Relationships xmlns="http://schemas.openxmlformats.org/package/2006/relationships"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Relationship Id="rId3" Type="http://schemas.openxmlformats.org/officeDocument/2006/relationships/image" Target="../media/image95.png"/><Relationship Id="rId2" Type="http://schemas.openxmlformats.org/officeDocument/2006/relationships/image" Target="../media/image94.svg"/><Relationship Id="rId1" Type="http://schemas.openxmlformats.org/officeDocument/2006/relationships/image" Target="../media/image93.png"/></Relationships>
</file>

<file path=ppt/diagrams/_rels/data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2.svg"/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/Relationships>
</file>

<file path=ppt/diagrams/_rels/drawing4.xml.rels><?xml version="1.0" encoding="UTF-8" standalone="yes"?>
<Relationships xmlns="http://schemas.openxmlformats.org/package/2006/relationships"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Relationship Id="rId3" Type="http://schemas.openxmlformats.org/officeDocument/2006/relationships/image" Target="../media/image95.png"/><Relationship Id="rId2" Type="http://schemas.openxmlformats.org/officeDocument/2006/relationships/image" Target="../media/image94.svg"/><Relationship Id="rId1" Type="http://schemas.openxmlformats.org/officeDocument/2006/relationships/image" Target="../media/image93.png"/></Relationships>
</file>

<file path=ppt/diagrams/_rels/drawing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02.svg"/><Relationship Id="rId3" Type="http://schemas.openxmlformats.org/officeDocument/2006/relationships/image" Target="../media/image101.png"/><Relationship Id="rId2" Type="http://schemas.openxmlformats.org/officeDocument/2006/relationships/image" Target="../media/image100.svg"/><Relationship Id="rId1" Type="http://schemas.openxmlformats.org/officeDocument/2006/relationships/image" Target="../media/image9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79203A-95E0-49EA-941F-10A8B9880E98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BB0B727-B588-43D2-8840-64868A0534BF}">
      <dgm:prSet/>
      <dgm:spPr/>
      <dgm:t>
        <a:bodyPr/>
        <a:lstStyle/>
        <a:p>
          <a:r>
            <a:rPr lang="en-US"/>
            <a:t>Components	</a:t>
          </a:r>
        </a:p>
      </dgm:t>
    </dgm:pt>
    <dgm:pt modelId="{A2D4B5AF-44E2-4E86-AB2B-2C8D836E7A73}" cxnId="{A06D267D-CBD0-4EA8-BD1E-D04D88E0D25F}" type="parTrans">
      <dgm:prSet/>
      <dgm:spPr/>
      <dgm:t>
        <a:bodyPr/>
        <a:lstStyle/>
        <a:p>
          <a:endParaRPr lang="en-US"/>
        </a:p>
      </dgm:t>
    </dgm:pt>
    <dgm:pt modelId="{144F7A4A-FE12-4029-999B-2384D8AEE84B}" cxnId="{A06D267D-CBD0-4EA8-BD1E-D04D88E0D25F}" type="sibTrans">
      <dgm:prSet/>
      <dgm:spPr/>
      <dgm:t>
        <a:bodyPr/>
        <a:lstStyle/>
        <a:p>
          <a:endParaRPr lang="en-US"/>
        </a:p>
      </dgm:t>
    </dgm:pt>
    <dgm:pt modelId="{7890E66E-127C-4F66-952D-334255C41A29}">
      <dgm:prSet/>
      <dgm:spPr/>
      <dgm:t>
        <a:bodyPr/>
        <a:lstStyle/>
        <a:p>
          <a:r>
            <a:rPr lang="en-US"/>
            <a:t>Comparison</a:t>
          </a:r>
        </a:p>
      </dgm:t>
    </dgm:pt>
    <dgm:pt modelId="{1BC88AB7-6EE6-4A52-81BD-A7F2490323CF}" cxnId="{E60F430E-3FA1-4F92-BE35-7EE7A4E515D0}" type="parTrans">
      <dgm:prSet/>
      <dgm:spPr/>
      <dgm:t>
        <a:bodyPr/>
        <a:lstStyle/>
        <a:p>
          <a:endParaRPr lang="en-US"/>
        </a:p>
      </dgm:t>
    </dgm:pt>
    <dgm:pt modelId="{4B6F72E6-C6A6-4765-9798-8E0D10B3F16F}" cxnId="{E60F430E-3FA1-4F92-BE35-7EE7A4E515D0}" type="sibTrans">
      <dgm:prSet/>
      <dgm:spPr/>
      <dgm:t>
        <a:bodyPr/>
        <a:lstStyle/>
        <a:p>
          <a:endParaRPr lang="en-US"/>
        </a:p>
      </dgm:t>
    </dgm:pt>
    <dgm:pt modelId="{34AFCAE6-0F4C-4FA1-863F-C9F21BADED20}">
      <dgm:prSet/>
      <dgm:spPr/>
      <dgm:t>
        <a:bodyPr/>
        <a:lstStyle/>
        <a:p>
          <a:r>
            <a:rPr lang="en-US"/>
            <a:t>Block Diagram</a:t>
          </a:r>
        </a:p>
      </dgm:t>
    </dgm:pt>
    <dgm:pt modelId="{28F0475B-BCA7-4C12-A9FA-1AC331FACCE9}" cxnId="{1245E0FA-DB4C-4724-B409-6DAC8EBDBD4B}" type="parTrans">
      <dgm:prSet/>
      <dgm:spPr/>
      <dgm:t>
        <a:bodyPr/>
        <a:lstStyle/>
        <a:p>
          <a:endParaRPr lang="en-US"/>
        </a:p>
      </dgm:t>
    </dgm:pt>
    <dgm:pt modelId="{02DC267A-E53F-4F3C-8319-85F1520D114F}" cxnId="{1245E0FA-DB4C-4724-B409-6DAC8EBDBD4B}" type="sibTrans">
      <dgm:prSet/>
      <dgm:spPr/>
      <dgm:t>
        <a:bodyPr/>
        <a:lstStyle/>
        <a:p>
          <a:endParaRPr lang="en-US"/>
        </a:p>
      </dgm:t>
    </dgm:pt>
    <dgm:pt modelId="{971D0173-758C-4CA6-83D3-A8DFB1B725F5}">
      <dgm:prSet/>
      <dgm:spPr/>
      <dgm:t>
        <a:bodyPr/>
        <a:lstStyle/>
        <a:p>
          <a:r>
            <a:rPr lang="en-US"/>
            <a:t>OCR Explain </a:t>
          </a:r>
        </a:p>
      </dgm:t>
    </dgm:pt>
    <dgm:pt modelId="{75AC6FAD-4210-41BA-8945-9799B93E63F7}" cxnId="{EE23CD2F-A76C-4C9E-A6FB-003E659AAEAD}" type="parTrans">
      <dgm:prSet/>
      <dgm:spPr/>
      <dgm:t>
        <a:bodyPr/>
        <a:lstStyle/>
        <a:p>
          <a:endParaRPr lang="en-US"/>
        </a:p>
      </dgm:t>
    </dgm:pt>
    <dgm:pt modelId="{CB949154-399C-4CEA-87F7-671E41FF4E22}" cxnId="{EE23CD2F-A76C-4C9E-A6FB-003E659AAEAD}" type="sibTrans">
      <dgm:prSet/>
      <dgm:spPr/>
      <dgm:t>
        <a:bodyPr/>
        <a:lstStyle/>
        <a:p>
          <a:endParaRPr lang="en-US"/>
        </a:p>
      </dgm:t>
    </dgm:pt>
    <dgm:pt modelId="{FBAB35DC-774D-4CC2-BC27-6365C44B04C7}">
      <dgm:prSet/>
      <dgm:spPr/>
      <dgm:t>
        <a:bodyPr/>
        <a:lstStyle/>
        <a:p>
          <a:r>
            <a:rPr lang="en-US" dirty="0"/>
            <a:t>Object detection Explain </a:t>
          </a:r>
        </a:p>
      </dgm:t>
    </dgm:pt>
    <dgm:pt modelId="{66F87ACB-2EF0-497E-9D91-0BF63742D8DD}" cxnId="{06C65AA8-3123-43A6-B714-5126BE89FB6C}" type="parTrans">
      <dgm:prSet/>
      <dgm:spPr/>
      <dgm:t>
        <a:bodyPr/>
        <a:lstStyle/>
        <a:p>
          <a:endParaRPr lang="en-US"/>
        </a:p>
      </dgm:t>
    </dgm:pt>
    <dgm:pt modelId="{08939F05-01E6-4557-98E6-B5B3BB0368D7}" cxnId="{06C65AA8-3123-43A6-B714-5126BE89FB6C}" type="sibTrans">
      <dgm:prSet/>
      <dgm:spPr/>
      <dgm:t>
        <a:bodyPr/>
        <a:lstStyle/>
        <a:p>
          <a:endParaRPr lang="en-US"/>
        </a:p>
      </dgm:t>
    </dgm:pt>
    <dgm:pt modelId="{C9A78F8B-D542-47AB-9D3B-F7BC81AE6ABD}">
      <dgm:prSet/>
      <dgm:spPr/>
      <dgm:t>
        <a:bodyPr/>
        <a:lstStyle/>
        <a:p>
          <a:r>
            <a:rPr lang="en-US" dirty="0"/>
            <a:t>Face recognition Explain </a:t>
          </a:r>
        </a:p>
      </dgm:t>
    </dgm:pt>
    <dgm:pt modelId="{BFD6E27E-4E49-4D1C-8E8C-BD86B5793234}" cxnId="{07509CDF-0106-4B93-9F47-D6BB0E76251F}" type="parTrans">
      <dgm:prSet/>
      <dgm:spPr/>
      <dgm:t>
        <a:bodyPr/>
        <a:lstStyle/>
        <a:p>
          <a:endParaRPr lang="en-US"/>
        </a:p>
      </dgm:t>
    </dgm:pt>
    <dgm:pt modelId="{09D72A54-0F9B-4B5A-9375-5A4A7964885A}" cxnId="{07509CDF-0106-4B93-9F47-D6BB0E76251F}" type="sibTrans">
      <dgm:prSet/>
      <dgm:spPr/>
      <dgm:t>
        <a:bodyPr/>
        <a:lstStyle/>
        <a:p>
          <a:endParaRPr lang="en-US"/>
        </a:p>
      </dgm:t>
    </dgm:pt>
    <dgm:pt modelId="{66A95371-6CAA-4D92-B5D6-323FB3741442}">
      <dgm:prSet/>
      <dgm:spPr/>
      <dgm:t>
        <a:bodyPr/>
        <a:lstStyle/>
        <a:p>
          <a:r>
            <a:rPr lang="en-US" dirty="0"/>
            <a:t>Currency detection Explain </a:t>
          </a:r>
        </a:p>
      </dgm:t>
    </dgm:pt>
    <dgm:pt modelId="{2C63554B-A79A-4871-B481-E37CE3EDB653}" cxnId="{7AC551DB-9F2E-4122-937B-0703055712C9}" type="parTrans">
      <dgm:prSet/>
      <dgm:spPr/>
      <dgm:t>
        <a:bodyPr/>
        <a:lstStyle/>
        <a:p>
          <a:endParaRPr lang="en-US"/>
        </a:p>
      </dgm:t>
    </dgm:pt>
    <dgm:pt modelId="{E0FB5375-FBA5-4EC8-AF0B-E04ABE73140B}" cxnId="{7AC551DB-9F2E-4122-937B-0703055712C9}" type="sibTrans">
      <dgm:prSet/>
      <dgm:spPr/>
      <dgm:t>
        <a:bodyPr/>
        <a:lstStyle/>
        <a:p>
          <a:endParaRPr lang="en-US"/>
        </a:p>
      </dgm:t>
    </dgm:pt>
    <dgm:pt modelId="{00F54C7D-EFDF-4500-A1C6-A06194C4B2BF}">
      <dgm:prSet/>
      <dgm:spPr/>
      <dgm:t>
        <a:bodyPr/>
        <a:lstStyle/>
        <a:p>
          <a:r>
            <a:rPr lang="en-US"/>
            <a:t>Code language used</a:t>
          </a:r>
        </a:p>
      </dgm:t>
    </dgm:pt>
    <dgm:pt modelId="{00A25872-0F6F-42A0-8F1C-DBB72030684F}" cxnId="{6BB97625-2B35-4570-A8D3-E4772496EB52}" type="parTrans">
      <dgm:prSet/>
      <dgm:spPr/>
      <dgm:t>
        <a:bodyPr/>
        <a:lstStyle/>
        <a:p>
          <a:endParaRPr lang="en-US"/>
        </a:p>
      </dgm:t>
    </dgm:pt>
    <dgm:pt modelId="{905C7E98-C600-45A1-800C-615136791243}" cxnId="{6BB97625-2B35-4570-A8D3-E4772496EB52}" type="sibTrans">
      <dgm:prSet/>
      <dgm:spPr/>
      <dgm:t>
        <a:bodyPr/>
        <a:lstStyle/>
        <a:p>
          <a:endParaRPr lang="en-US"/>
        </a:p>
      </dgm:t>
    </dgm:pt>
    <dgm:pt modelId="{BB8D26CF-04AB-42DE-9B21-45D5B58C2161}" type="pres">
      <dgm:prSet presAssocID="{1079203A-95E0-49EA-941F-10A8B9880E98}" presName="linear" presStyleCnt="0">
        <dgm:presLayoutVars>
          <dgm:animLvl val="lvl"/>
          <dgm:resizeHandles val="exact"/>
        </dgm:presLayoutVars>
      </dgm:prSet>
      <dgm:spPr/>
    </dgm:pt>
    <dgm:pt modelId="{98CB09E7-880E-42EC-AFC0-D7D53A7359D0}" type="pres">
      <dgm:prSet presAssocID="{CBB0B727-B588-43D2-8840-64868A0534BF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FFC172E9-33E9-46D3-B2F8-208437BBCEF1}" type="pres">
      <dgm:prSet presAssocID="{144F7A4A-FE12-4029-999B-2384D8AEE84B}" presName="spacer" presStyleCnt="0"/>
      <dgm:spPr/>
    </dgm:pt>
    <dgm:pt modelId="{2A50AC69-0AC8-487C-8016-1F172208DAEB}" type="pres">
      <dgm:prSet presAssocID="{7890E66E-127C-4F66-952D-334255C41A29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47BD5232-9EB8-4BB9-AEBA-27E02C4F24F6}" type="pres">
      <dgm:prSet presAssocID="{4B6F72E6-C6A6-4765-9798-8E0D10B3F16F}" presName="spacer" presStyleCnt="0"/>
      <dgm:spPr/>
    </dgm:pt>
    <dgm:pt modelId="{482A078D-88D0-4064-9126-86D6550CD5FE}" type="pres">
      <dgm:prSet presAssocID="{34AFCAE6-0F4C-4FA1-863F-C9F21BADED2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EB0C9789-23B1-4058-BC87-8865B8D01B1B}" type="pres">
      <dgm:prSet presAssocID="{02DC267A-E53F-4F3C-8319-85F1520D114F}" presName="spacer" presStyleCnt="0"/>
      <dgm:spPr/>
    </dgm:pt>
    <dgm:pt modelId="{96B56563-BD52-42E2-AA7C-7A871ED9B032}" type="pres">
      <dgm:prSet presAssocID="{971D0173-758C-4CA6-83D3-A8DFB1B725F5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7F5C554C-90CA-45C9-B72E-8C2232188874}" type="pres">
      <dgm:prSet presAssocID="{CB949154-399C-4CEA-87F7-671E41FF4E22}" presName="spacer" presStyleCnt="0"/>
      <dgm:spPr/>
    </dgm:pt>
    <dgm:pt modelId="{EEDF1E20-ECC9-4AF4-8509-90D63A33A75F}" type="pres">
      <dgm:prSet presAssocID="{FBAB35DC-774D-4CC2-BC27-6365C44B04C7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E48749EC-2FB1-492A-B87A-B8AB7D06136E}" type="pres">
      <dgm:prSet presAssocID="{08939F05-01E6-4557-98E6-B5B3BB0368D7}" presName="spacer" presStyleCnt="0"/>
      <dgm:spPr/>
    </dgm:pt>
    <dgm:pt modelId="{A9621438-4B28-4638-9379-AC44BC8F2D21}" type="pres">
      <dgm:prSet presAssocID="{C9A78F8B-D542-47AB-9D3B-F7BC81AE6AB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57A37CE7-EA22-4EF0-8FAC-CA6E9A9743BB}" type="pres">
      <dgm:prSet presAssocID="{09D72A54-0F9B-4B5A-9375-5A4A7964885A}" presName="spacer" presStyleCnt="0"/>
      <dgm:spPr/>
    </dgm:pt>
    <dgm:pt modelId="{5C13FC74-A15C-4791-A8E7-B1ECAE370766}" type="pres">
      <dgm:prSet presAssocID="{66A95371-6CAA-4D92-B5D6-323FB3741442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917233A6-0AD5-47BA-91D4-0028D6605531}" type="pres">
      <dgm:prSet presAssocID="{E0FB5375-FBA5-4EC8-AF0B-E04ABE73140B}" presName="spacer" presStyleCnt="0"/>
      <dgm:spPr/>
    </dgm:pt>
    <dgm:pt modelId="{5F392D71-E1B0-4CF7-B8BD-71B7CCF671F1}" type="pres">
      <dgm:prSet presAssocID="{00F54C7D-EFDF-4500-A1C6-A06194C4B2BF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E60F430E-3FA1-4F92-BE35-7EE7A4E515D0}" srcId="{1079203A-95E0-49EA-941F-10A8B9880E98}" destId="{7890E66E-127C-4F66-952D-334255C41A29}" srcOrd="1" destOrd="0" parTransId="{1BC88AB7-6EE6-4A52-81BD-A7F2490323CF}" sibTransId="{4B6F72E6-C6A6-4765-9798-8E0D10B3F16F}"/>
    <dgm:cxn modelId="{BEBC0A15-69F9-44D7-BFF8-3C83FD4D5B0F}" type="presOf" srcId="{34AFCAE6-0F4C-4FA1-863F-C9F21BADED20}" destId="{482A078D-88D0-4064-9126-86D6550CD5FE}" srcOrd="0" destOrd="0" presId="urn:microsoft.com/office/officeart/2005/8/layout/vList2"/>
    <dgm:cxn modelId="{6BB97625-2B35-4570-A8D3-E4772496EB52}" srcId="{1079203A-95E0-49EA-941F-10A8B9880E98}" destId="{00F54C7D-EFDF-4500-A1C6-A06194C4B2BF}" srcOrd="7" destOrd="0" parTransId="{00A25872-0F6F-42A0-8F1C-DBB72030684F}" sibTransId="{905C7E98-C600-45A1-800C-615136791243}"/>
    <dgm:cxn modelId="{8BCE3427-4FF4-4B77-9A2C-1583D90E7763}" type="presOf" srcId="{1079203A-95E0-49EA-941F-10A8B9880E98}" destId="{BB8D26CF-04AB-42DE-9B21-45D5B58C2161}" srcOrd="0" destOrd="0" presId="urn:microsoft.com/office/officeart/2005/8/layout/vList2"/>
    <dgm:cxn modelId="{428C0A2D-BEE1-479A-88FE-4558BEC4ADF6}" type="presOf" srcId="{7890E66E-127C-4F66-952D-334255C41A29}" destId="{2A50AC69-0AC8-487C-8016-1F172208DAEB}" srcOrd="0" destOrd="0" presId="urn:microsoft.com/office/officeart/2005/8/layout/vList2"/>
    <dgm:cxn modelId="{EE23CD2F-A76C-4C9E-A6FB-003E659AAEAD}" srcId="{1079203A-95E0-49EA-941F-10A8B9880E98}" destId="{971D0173-758C-4CA6-83D3-A8DFB1B725F5}" srcOrd="3" destOrd="0" parTransId="{75AC6FAD-4210-41BA-8945-9799B93E63F7}" sibTransId="{CB949154-399C-4CEA-87F7-671E41FF4E22}"/>
    <dgm:cxn modelId="{EC63C643-4A84-494B-B94E-A1CAE378BFD9}" type="presOf" srcId="{00F54C7D-EFDF-4500-A1C6-A06194C4B2BF}" destId="{5F392D71-E1B0-4CF7-B8BD-71B7CCF671F1}" srcOrd="0" destOrd="0" presId="urn:microsoft.com/office/officeart/2005/8/layout/vList2"/>
    <dgm:cxn modelId="{CAE47947-3C79-4022-B10D-C743C283F87D}" type="presOf" srcId="{971D0173-758C-4CA6-83D3-A8DFB1B725F5}" destId="{96B56563-BD52-42E2-AA7C-7A871ED9B032}" srcOrd="0" destOrd="0" presId="urn:microsoft.com/office/officeart/2005/8/layout/vList2"/>
    <dgm:cxn modelId="{A06D267D-CBD0-4EA8-BD1E-D04D88E0D25F}" srcId="{1079203A-95E0-49EA-941F-10A8B9880E98}" destId="{CBB0B727-B588-43D2-8840-64868A0534BF}" srcOrd="0" destOrd="0" parTransId="{A2D4B5AF-44E2-4E86-AB2B-2C8D836E7A73}" sibTransId="{144F7A4A-FE12-4029-999B-2384D8AEE84B}"/>
    <dgm:cxn modelId="{33819382-26A5-4E07-B235-2418B5A305A7}" type="presOf" srcId="{CBB0B727-B588-43D2-8840-64868A0534BF}" destId="{98CB09E7-880E-42EC-AFC0-D7D53A7359D0}" srcOrd="0" destOrd="0" presId="urn:microsoft.com/office/officeart/2005/8/layout/vList2"/>
    <dgm:cxn modelId="{06C65AA8-3123-43A6-B714-5126BE89FB6C}" srcId="{1079203A-95E0-49EA-941F-10A8B9880E98}" destId="{FBAB35DC-774D-4CC2-BC27-6365C44B04C7}" srcOrd="4" destOrd="0" parTransId="{66F87ACB-2EF0-497E-9D91-0BF63742D8DD}" sibTransId="{08939F05-01E6-4557-98E6-B5B3BB0368D7}"/>
    <dgm:cxn modelId="{ED229ECC-EE92-4316-98CC-EA882A6D1B68}" type="presOf" srcId="{FBAB35DC-774D-4CC2-BC27-6365C44B04C7}" destId="{EEDF1E20-ECC9-4AF4-8509-90D63A33A75F}" srcOrd="0" destOrd="0" presId="urn:microsoft.com/office/officeart/2005/8/layout/vList2"/>
    <dgm:cxn modelId="{7AC551DB-9F2E-4122-937B-0703055712C9}" srcId="{1079203A-95E0-49EA-941F-10A8B9880E98}" destId="{66A95371-6CAA-4D92-B5D6-323FB3741442}" srcOrd="6" destOrd="0" parTransId="{2C63554B-A79A-4871-B481-E37CE3EDB653}" sibTransId="{E0FB5375-FBA5-4EC8-AF0B-E04ABE73140B}"/>
    <dgm:cxn modelId="{07509CDF-0106-4B93-9F47-D6BB0E76251F}" srcId="{1079203A-95E0-49EA-941F-10A8B9880E98}" destId="{C9A78F8B-D542-47AB-9D3B-F7BC81AE6ABD}" srcOrd="5" destOrd="0" parTransId="{BFD6E27E-4E49-4D1C-8E8C-BD86B5793234}" sibTransId="{09D72A54-0F9B-4B5A-9375-5A4A7964885A}"/>
    <dgm:cxn modelId="{55BD2EE0-4B5A-4F15-80BE-F1CD7C85ECB6}" type="presOf" srcId="{C9A78F8B-D542-47AB-9D3B-F7BC81AE6ABD}" destId="{A9621438-4B28-4638-9379-AC44BC8F2D21}" srcOrd="0" destOrd="0" presId="urn:microsoft.com/office/officeart/2005/8/layout/vList2"/>
    <dgm:cxn modelId="{D9E980EA-CAA8-4378-ABA1-7358A7BCF76F}" type="presOf" srcId="{66A95371-6CAA-4D92-B5D6-323FB3741442}" destId="{5C13FC74-A15C-4791-A8E7-B1ECAE370766}" srcOrd="0" destOrd="0" presId="urn:microsoft.com/office/officeart/2005/8/layout/vList2"/>
    <dgm:cxn modelId="{1245E0FA-DB4C-4724-B409-6DAC8EBDBD4B}" srcId="{1079203A-95E0-49EA-941F-10A8B9880E98}" destId="{34AFCAE6-0F4C-4FA1-863F-C9F21BADED20}" srcOrd="2" destOrd="0" parTransId="{28F0475B-BCA7-4C12-A9FA-1AC331FACCE9}" sibTransId="{02DC267A-E53F-4F3C-8319-85F1520D114F}"/>
    <dgm:cxn modelId="{1011E372-C17B-45AA-B4C9-F5177EB1286F}" type="presParOf" srcId="{BB8D26CF-04AB-42DE-9B21-45D5B58C2161}" destId="{98CB09E7-880E-42EC-AFC0-D7D53A7359D0}" srcOrd="0" destOrd="0" presId="urn:microsoft.com/office/officeart/2005/8/layout/vList2"/>
    <dgm:cxn modelId="{944761DC-FE61-4964-8950-74D0B46F560F}" type="presParOf" srcId="{BB8D26CF-04AB-42DE-9B21-45D5B58C2161}" destId="{FFC172E9-33E9-46D3-B2F8-208437BBCEF1}" srcOrd="1" destOrd="0" presId="urn:microsoft.com/office/officeart/2005/8/layout/vList2"/>
    <dgm:cxn modelId="{EE1ACCCD-293D-4C4E-A27F-5F2C882EE621}" type="presParOf" srcId="{BB8D26CF-04AB-42DE-9B21-45D5B58C2161}" destId="{2A50AC69-0AC8-487C-8016-1F172208DAEB}" srcOrd="2" destOrd="0" presId="urn:microsoft.com/office/officeart/2005/8/layout/vList2"/>
    <dgm:cxn modelId="{024E3D55-B08E-415F-A258-19D9175235CC}" type="presParOf" srcId="{BB8D26CF-04AB-42DE-9B21-45D5B58C2161}" destId="{47BD5232-9EB8-4BB9-AEBA-27E02C4F24F6}" srcOrd="3" destOrd="0" presId="urn:microsoft.com/office/officeart/2005/8/layout/vList2"/>
    <dgm:cxn modelId="{4BD0FC98-2EB1-4E39-964D-C5E1559362B5}" type="presParOf" srcId="{BB8D26CF-04AB-42DE-9B21-45D5B58C2161}" destId="{482A078D-88D0-4064-9126-86D6550CD5FE}" srcOrd="4" destOrd="0" presId="urn:microsoft.com/office/officeart/2005/8/layout/vList2"/>
    <dgm:cxn modelId="{59FB1047-6071-4BF0-9BCE-45AB0E18A04A}" type="presParOf" srcId="{BB8D26CF-04AB-42DE-9B21-45D5B58C2161}" destId="{EB0C9789-23B1-4058-BC87-8865B8D01B1B}" srcOrd="5" destOrd="0" presId="urn:microsoft.com/office/officeart/2005/8/layout/vList2"/>
    <dgm:cxn modelId="{61AC5DD3-717D-4021-A4C9-8F19C8C28A28}" type="presParOf" srcId="{BB8D26CF-04AB-42DE-9B21-45D5B58C2161}" destId="{96B56563-BD52-42E2-AA7C-7A871ED9B032}" srcOrd="6" destOrd="0" presId="urn:microsoft.com/office/officeart/2005/8/layout/vList2"/>
    <dgm:cxn modelId="{0DF93C95-AA82-415F-A788-6EEBD89CFC7C}" type="presParOf" srcId="{BB8D26CF-04AB-42DE-9B21-45D5B58C2161}" destId="{7F5C554C-90CA-45C9-B72E-8C2232188874}" srcOrd="7" destOrd="0" presId="urn:microsoft.com/office/officeart/2005/8/layout/vList2"/>
    <dgm:cxn modelId="{C287D818-A433-4F4B-A98D-26076119DD3D}" type="presParOf" srcId="{BB8D26CF-04AB-42DE-9B21-45D5B58C2161}" destId="{EEDF1E20-ECC9-4AF4-8509-90D63A33A75F}" srcOrd="8" destOrd="0" presId="urn:microsoft.com/office/officeart/2005/8/layout/vList2"/>
    <dgm:cxn modelId="{CDBF2A09-8B7F-4C9F-90B6-5DBEC7BF8D3C}" type="presParOf" srcId="{BB8D26CF-04AB-42DE-9B21-45D5B58C2161}" destId="{E48749EC-2FB1-492A-B87A-B8AB7D06136E}" srcOrd="9" destOrd="0" presId="urn:microsoft.com/office/officeart/2005/8/layout/vList2"/>
    <dgm:cxn modelId="{D4019F24-39B8-49FE-8A18-9C792D436A2C}" type="presParOf" srcId="{BB8D26CF-04AB-42DE-9B21-45D5B58C2161}" destId="{A9621438-4B28-4638-9379-AC44BC8F2D21}" srcOrd="10" destOrd="0" presId="urn:microsoft.com/office/officeart/2005/8/layout/vList2"/>
    <dgm:cxn modelId="{EE3FD448-5912-4812-9C26-42554FE59553}" type="presParOf" srcId="{BB8D26CF-04AB-42DE-9B21-45D5B58C2161}" destId="{57A37CE7-EA22-4EF0-8FAC-CA6E9A9743BB}" srcOrd="11" destOrd="0" presId="urn:microsoft.com/office/officeart/2005/8/layout/vList2"/>
    <dgm:cxn modelId="{FA6E97B3-D3BE-4B95-9C70-68ABB84A978D}" type="presParOf" srcId="{BB8D26CF-04AB-42DE-9B21-45D5B58C2161}" destId="{5C13FC74-A15C-4791-A8E7-B1ECAE370766}" srcOrd="12" destOrd="0" presId="urn:microsoft.com/office/officeart/2005/8/layout/vList2"/>
    <dgm:cxn modelId="{EA948298-821C-48E2-9A91-594E7B88B909}" type="presParOf" srcId="{BB8D26CF-04AB-42DE-9B21-45D5B58C2161}" destId="{917233A6-0AD5-47BA-91D4-0028D6605531}" srcOrd="13" destOrd="0" presId="urn:microsoft.com/office/officeart/2005/8/layout/vList2"/>
    <dgm:cxn modelId="{3A4CB6A8-8517-4774-99F4-9104987D857D}" type="presParOf" srcId="{BB8D26CF-04AB-42DE-9B21-45D5B58C2161}" destId="{5F392D71-E1B0-4CF7-B8BD-71B7CCF671F1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1ECDBD-C8C0-4C07-BD2E-74A0D9FA98A0}" type="doc">
      <dgm:prSet loTypeId="urn:microsoft.com/office/officeart/2005/8/layout/process1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B20C2E7-0CCE-4D2B-A0EB-A1DC23235B25}">
      <dgm:prSet/>
      <dgm:spPr/>
      <dgm:t>
        <a:bodyPr/>
        <a:lstStyle/>
        <a:p>
          <a:r>
            <a:rPr lang="en-US" b="1"/>
            <a:t>Other Components </a:t>
          </a:r>
          <a:endParaRPr lang="en-US"/>
        </a:p>
      </dgm:t>
    </dgm:pt>
    <dgm:pt modelId="{7DC52625-5783-4EB3-9482-C2B8B2DE6270}" cxnId="{EBEB7274-24FA-4986-9A59-1E7BE136CFE1}" type="parTrans">
      <dgm:prSet/>
      <dgm:spPr/>
      <dgm:t>
        <a:bodyPr/>
        <a:lstStyle/>
        <a:p>
          <a:endParaRPr lang="en-US"/>
        </a:p>
      </dgm:t>
    </dgm:pt>
    <dgm:pt modelId="{977A6741-280C-4959-9666-2BBAFC32E321}" cxnId="{EBEB7274-24FA-4986-9A59-1E7BE136CFE1}" type="sibTrans">
      <dgm:prSet/>
      <dgm:spPr/>
      <dgm:t>
        <a:bodyPr/>
        <a:lstStyle/>
        <a:p>
          <a:endParaRPr lang="en-US"/>
        </a:p>
      </dgm:t>
    </dgm:pt>
    <dgm:pt modelId="{2D810D9D-A2C6-4C53-9843-B4145A7BBC46}">
      <dgm:prSet/>
      <dgm:spPr/>
      <dgm:t>
        <a:bodyPr/>
        <a:lstStyle/>
        <a:p>
          <a:r>
            <a:rPr lang="en-US" dirty="0"/>
            <a:t>Buttons</a:t>
          </a:r>
        </a:p>
      </dgm:t>
    </dgm:pt>
    <dgm:pt modelId="{371FBB48-61EA-4C09-92D5-E75B5A6A4740}" cxnId="{53D74FAE-87F1-44AD-B3DE-FB15E89CB832}" type="parTrans">
      <dgm:prSet/>
      <dgm:spPr/>
      <dgm:t>
        <a:bodyPr/>
        <a:lstStyle/>
        <a:p>
          <a:endParaRPr lang="en-US"/>
        </a:p>
      </dgm:t>
    </dgm:pt>
    <dgm:pt modelId="{8E2412A1-DD4E-4144-BD01-8A4CDF18E907}" cxnId="{53D74FAE-87F1-44AD-B3DE-FB15E89CB832}" type="sibTrans">
      <dgm:prSet/>
      <dgm:spPr/>
      <dgm:t>
        <a:bodyPr/>
        <a:lstStyle/>
        <a:p>
          <a:endParaRPr lang="en-US"/>
        </a:p>
      </dgm:t>
    </dgm:pt>
    <dgm:pt modelId="{49D31B58-2B8A-4E8F-9C95-F585B34D7A93}">
      <dgm:prSet/>
      <dgm:spPr/>
      <dgm:t>
        <a:bodyPr/>
        <a:lstStyle/>
        <a:p>
          <a:r>
            <a:rPr lang="en-US"/>
            <a:t>Wires</a:t>
          </a:r>
        </a:p>
      </dgm:t>
    </dgm:pt>
    <dgm:pt modelId="{4EEC9006-E65A-457E-9D92-0CF7E557A931}" cxnId="{1EAB95B5-62A6-4816-B779-AB990C827346}" type="parTrans">
      <dgm:prSet/>
      <dgm:spPr/>
      <dgm:t>
        <a:bodyPr/>
        <a:lstStyle/>
        <a:p>
          <a:endParaRPr lang="en-US"/>
        </a:p>
      </dgm:t>
    </dgm:pt>
    <dgm:pt modelId="{5C2B1AFB-7163-4E81-8477-F02A4CEB54DD}" cxnId="{1EAB95B5-62A6-4816-B779-AB990C827346}" type="sibTrans">
      <dgm:prSet/>
      <dgm:spPr/>
      <dgm:t>
        <a:bodyPr/>
        <a:lstStyle/>
        <a:p>
          <a:endParaRPr lang="en-US"/>
        </a:p>
      </dgm:t>
    </dgm:pt>
    <dgm:pt modelId="{7651C072-6B31-44F2-BE30-C5BE93470158}">
      <dgm:prSet/>
      <dgm:spPr/>
      <dgm:t>
        <a:bodyPr/>
        <a:lstStyle/>
        <a:p>
          <a:r>
            <a:rPr lang="en-US"/>
            <a:t>SD Card</a:t>
          </a:r>
        </a:p>
      </dgm:t>
    </dgm:pt>
    <dgm:pt modelId="{42C08366-AC98-4047-95EF-7532BA8937B2}" cxnId="{AAC0BB75-9AEB-4B80-A7DD-D67008F71347}" type="parTrans">
      <dgm:prSet/>
      <dgm:spPr/>
      <dgm:t>
        <a:bodyPr/>
        <a:lstStyle/>
        <a:p>
          <a:endParaRPr lang="en-US"/>
        </a:p>
      </dgm:t>
    </dgm:pt>
    <dgm:pt modelId="{F287FF3F-DCCD-4DD9-94AA-386F57125BB7}" cxnId="{AAC0BB75-9AEB-4B80-A7DD-D67008F71347}" type="sibTrans">
      <dgm:prSet/>
      <dgm:spPr/>
      <dgm:t>
        <a:bodyPr/>
        <a:lstStyle/>
        <a:p>
          <a:endParaRPr lang="en-US"/>
        </a:p>
      </dgm:t>
    </dgm:pt>
    <dgm:pt modelId="{322379F8-1502-44B1-A343-FB7E46114541}">
      <dgm:prSet/>
      <dgm:spPr/>
      <dgm:t>
        <a:bodyPr/>
        <a:lstStyle/>
        <a:p>
          <a:r>
            <a:rPr lang="en-US"/>
            <a:t>Glasses</a:t>
          </a:r>
        </a:p>
      </dgm:t>
    </dgm:pt>
    <dgm:pt modelId="{114B709E-58E7-419D-A4AB-275601EA01B2}" cxnId="{599580EB-C6FA-401A-957B-E55D1B1D8A65}" type="parTrans">
      <dgm:prSet/>
      <dgm:spPr/>
      <dgm:t>
        <a:bodyPr/>
        <a:lstStyle/>
        <a:p>
          <a:endParaRPr lang="en-US"/>
        </a:p>
      </dgm:t>
    </dgm:pt>
    <dgm:pt modelId="{BECF6A8A-4FD8-4C8E-B18D-FFEEE5F2B9BF}" cxnId="{599580EB-C6FA-401A-957B-E55D1B1D8A65}" type="sibTrans">
      <dgm:prSet/>
      <dgm:spPr/>
      <dgm:t>
        <a:bodyPr/>
        <a:lstStyle/>
        <a:p>
          <a:endParaRPr lang="en-US"/>
        </a:p>
      </dgm:t>
    </dgm:pt>
    <dgm:pt modelId="{20623C9F-B6C6-4CDE-8DF0-51DE238A979B}">
      <dgm:prSet/>
      <dgm:spPr/>
      <dgm:t>
        <a:bodyPr/>
        <a:lstStyle/>
        <a:p>
          <a:r>
            <a:rPr lang="en-US"/>
            <a:t>Battery</a:t>
          </a:r>
        </a:p>
      </dgm:t>
    </dgm:pt>
    <dgm:pt modelId="{D09C304B-EB01-4662-A579-BC623F3C2357}" cxnId="{7368B14B-5171-4108-8CDD-3E1557901465}" type="parTrans">
      <dgm:prSet/>
      <dgm:spPr/>
      <dgm:t>
        <a:bodyPr/>
        <a:lstStyle/>
        <a:p>
          <a:endParaRPr lang="en-US"/>
        </a:p>
      </dgm:t>
    </dgm:pt>
    <dgm:pt modelId="{CC64C0D8-691B-42AC-977E-17B2B780A203}" cxnId="{7368B14B-5171-4108-8CDD-3E1557901465}" type="sibTrans">
      <dgm:prSet/>
      <dgm:spPr/>
      <dgm:t>
        <a:bodyPr/>
        <a:lstStyle/>
        <a:p>
          <a:endParaRPr lang="en-US"/>
        </a:p>
      </dgm:t>
    </dgm:pt>
    <dgm:pt modelId="{5A5A4176-9F81-425C-B46E-8E560164D987}" type="pres">
      <dgm:prSet presAssocID="{CC1ECDBD-C8C0-4C07-BD2E-74A0D9FA98A0}" presName="Name0" presStyleCnt="0">
        <dgm:presLayoutVars>
          <dgm:dir/>
          <dgm:resizeHandles val="exact"/>
        </dgm:presLayoutVars>
      </dgm:prSet>
      <dgm:spPr/>
    </dgm:pt>
    <dgm:pt modelId="{CD8F4312-37D6-4A62-BCC4-6A4E4C979892}" type="pres">
      <dgm:prSet presAssocID="{2B20C2E7-0CCE-4D2B-A0EB-A1DC23235B25}" presName="node" presStyleLbl="node1" presStyleIdx="0" presStyleCnt="1">
        <dgm:presLayoutVars>
          <dgm:bulletEnabled val="1"/>
        </dgm:presLayoutVars>
      </dgm:prSet>
      <dgm:spPr/>
    </dgm:pt>
  </dgm:ptLst>
  <dgm:cxnLst>
    <dgm:cxn modelId="{AD2D0F34-EFF4-4260-A2C3-418E38A7D6F1}" type="presOf" srcId="{49D31B58-2B8A-4E8F-9C95-F585B34D7A93}" destId="{CD8F4312-37D6-4A62-BCC4-6A4E4C979892}" srcOrd="0" destOrd="2" presId="urn:microsoft.com/office/officeart/2005/8/layout/process1"/>
    <dgm:cxn modelId="{068D354B-E319-4299-B454-102BC788F3B2}" type="presOf" srcId="{7651C072-6B31-44F2-BE30-C5BE93470158}" destId="{CD8F4312-37D6-4A62-BCC4-6A4E4C979892}" srcOrd="0" destOrd="3" presId="urn:microsoft.com/office/officeart/2005/8/layout/process1"/>
    <dgm:cxn modelId="{7368B14B-5171-4108-8CDD-3E1557901465}" srcId="{2B20C2E7-0CCE-4D2B-A0EB-A1DC23235B25}" destId="{20623C9F-B6C6-4CDE-8DF0-51DE238A979B}" srcOrd="4" destOrd="0" parTransId="{D09C304B-EB01-4662-A579-BC623F3C2357}" sibTransId="{CC64C0D8-691B-42AC-977E-17B2B780A203}"/>
    <dgm:cxn modelId="{EBEB7274-24FA-4986-9A59-1E7BE136CFE1}" srcId="{CC1ECDBD-C8C0-4C07-BD2E-74A0D9FA98A0}" destId="{2B20C2E7-0CCE-4D2B-A0EB-A1DC23235B25}" srcOrd="0" destOrd="0" parTransId="{7DC52625-5783-4EB3-9482-C2B8B2DE6270}" sibTransId="{977A6741-280C-4959-9666-2BBAFC32E321}"/>
    <dgm:cxn modelId="{AAC0BB75-9AEB-4B80-A7DD-D67008F71347}" srcId="{2B20C2E7-0CCE-4D2B-A0EB-A1DC23235B25}" destId="{7651C072-6B31-44F2-BE30-C5BE93470158}" srcOrd="2" destOrd="0" parTransId="{42C08366-AC98-4047-95EF-7532BA8937B2}" sibTransId="{F287FF3F-DCCD-4DD9-94AA-386F57125BB7}"/>
    <dgm:cxn modelId="{BF265F86-D1BA-4A29-98FA-37FBDC2AFADE}" type="presOf" srcId="{2D810D9D-A2C6-4C53-9843-B4145A7BBC46}" destId="{CD8F4312-37D6-4A62-BCC4-6A4E4C979892}" srcOrd="0" destOrd="1" presId="urn:microsoft.com/office/officeart/2005/8/layout/process1"/>
    <dgm:cxn modelId="{A6375F8D-5786-4C8B-A0D4-25DEAE9D59F7}" type="presOf" srcId="{2B20C2E7-0CCE-4D2B-A0EB-A1DC23235B25}" destId="{CD8F4312-37D6-4A62-BCC4-6A4E4C979892}" srcOrd="0" destOrd="0" presId="urn:microsoft.com/office/officeart/2005/8/layout/process1"/>
    <dgm:cxn modelId="{8FD8B598-3AB7-467F-BFFA-AA0D0F49DB45}" type="presOf" srcId="{CC1ECDBD-C8C0-4C07-BD2E-74A0D9FA98A0}" destId="{5A5A4176-9F81-425C-B46E-8E560164D987}" srcOrd="0" destOrd="0" presId="urn:microsoft.com/office/officeart/2005/8/layout/process1"/>
    <dgm:cxn modelId="{53D74FAE-87F1-44AD-B3DE-FB15E89CB832}" srcId="{2B20C2E7-0CCE-4D2B-A0EB-A1DC23235B25}" destId="{2D810D9D-A2C6-4C53-9843-B4145A7BBC46}" srcOrd="0" destOrd="0" parTransId="{371FBB48-61EA-4C09-92D5-E75B5A6A4740}" sibTransId="{8E2412A1-DD4E-4144-BD01-8A4CDF18E907}"/>
    <dgm:cxn modelId="{1EAB95B5-62A6-4816-B779-AB990C827346}" srcId="{2B20C2E7-0CCE-4D2B-A0EB-A1DC23235B25}" destId="{49D31B58-2B8A-4E8F-9C95-F585B34D7A93}" srcOrd="1" destOrd="0" parTransId="{4EEC9006-E65A-457E-9D92-0CF7E557A931}" sibTransId="{5C2B1AFB-7163-4E81-8477-F02A4CEB54DD}"/>
    <dgm:cxn modelId="{E31BF9DE-4633-4BF4-B31D-149BCA6DEC9A}" type="presOf" srcId="{20623C9F-B6C6-4CDE-8DF0-51DE238A979B}" destId="{CD8F4312-37D6-4A62-BCC4-6A4E4C979892}" srcOrd="0" destOrd="5" presId="urn:microsoft.com/office/officeart/2005/8/layout/process1"/>
    <dgm:cxn modelId="{AA6344E3-58AC-4924-8CC3-75C261C90954}" type="presOf" srcId="{322379F8-1502-44B1-A343-FB7E46114541}" destId="{CD8F4312-37D6-4A62-BCC4-6A4E4C979892}" srcOrd="0" destOrd="4" presId="urn:microsoft.com/office/officeart/2005/8/layout/process1"/>
    <dgm:cxn modelId="{599580EB-C6FA-401A-957B-E55D1B1D8A65}" srcId="{2B20C2E7-0CCE-4D2B-A0EB-A1DC23235B25}" destId="{322379F8-1502-44B1-A343-FB7E46114541}" srcOrd="3" destOrd="0" parTransId="{114B709E-58E7-419D-A4AB-275601EA01B2}" sibTransId="{BECF6A8A-4FD8-4C8E-B18D-FFEEE5F2B9BF}"/>
    <dgm:cxn modelId="{08BDDE66-11D9-4019-A55C-A5565AEA6A26}" type="presParOf" srcId="{5A5A4176-9F81-425C-B46E-8E560164D987}" destId="{CD8F4312-37D6-4A62-BCC4-6A4E4C979892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629EDB-8687-450E-9262-F4FF3C08AFAF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7A7595-E173-4ACA-A840-EB3618780DF1}">
      <dgm:prSet/>
      <dgm:spPr/>
      <dgm:t>
        <a:bodyPr/>
        <a:lstStyle/>
        <a:p>
          <a:r>
            <a:rPr lang="en-US" b="1"/>
            <a:t>1</a:t>
          </a:r>
          <a:r>
            <a:rPr lang="en-US" b="1" baseline="30000"/>
            <a:t>st</a:t>
          </a:r>
          <a:r>
            <a:rPr lang="en-US" b="1"/>
            <a:t> Scenario </a:t>
          </a:r>
          <a:endParaRPr lang="en-US"/>
        </a:p>
      </dgm:t>
    </dgm:pt>
    <dgm:pt modelId="{A5754555-9E02-4946-9092-599FEC8EFA01}" cxnId="{54FC30D1-0275-47AF-A977-F2DBC58984D8}" type="parTrans">
      <dgm:prSet/>
      <dgm:spPr/>
      <dgm:t>
        <a:bodyPr/>
        <a:lstStyle/>
        <a:p>
          <a:endParaRPr lang="en-US"/>
        </a:p>
      </dgm:t>
    </dgm:pt>
    <dgm:pt modelId="{0F6C4D5D-682F-4CCB-A8F3-B568DB2C50B1}" cxnId="{54FC30D1-0275-47AF-A977-F2DBC58984D8}" type="sibTrans">
      <dgm:prSet/>
      <dgm:spPr/>
      <dgm:t>
        <a:bodyPr/>
        <a:lstStyle/>
        <a:p>
          <a:endParaRPr lang="en-US"/>
        </a:p>
      </dgm:t>
    </dgm:pt>
    <dgm:pt modelId="{B763D8C6-C4C2-4D25-9CB0-D14491606FAC}">
      <dgm:prSet/>
      <dgm:spPr/>
      <dgm:t>
        <a:bodyPr/>
        <a:lstStyle/>
        <a:p>
          <a:r>
            <a:rPr lang="en-US"/>
            <a:t>1-Press Button1</a:t>
          </a:r>
        </a:p>
      </dgm:t>
    </dgm:pt>
    <dgm:pt modelId="{B3977042-C2AF-4BA7-9411-D06C63C8B590}" cxnId="{BCD93E76-2C42-465B-BF70-BECFE1E07406}" type="parTrans">
      <dgm:prSet/>
      <dgm:spPr/>
      <dgm:t>
        <a:bodyPr/>
        <a:lstStyle/>
        <a:p>
          <a:endParaRPr lang="en-US"/>
        </a:p>
      </dgm:t>
    </dgm:pt>
    <dgm:pt modelId="{4DA2C7F4-F3DC-426A-8916-FCD642EBB5A5}" cxnId="{BCD93E76-2C42-465B-BF70-BECFE1E07406}" type="sibTrans">
      <dgm:prSet/>
      <dgm:spPr/>
      <dgm:t>
        <a:bodyPr/>
        <a:lstStyle/>
        <a:p>
          <a:endParaRPr lang="en-US"/>
        </a:p>
      </dgm:t>
    </dgm:pt>
    <dgm:pt modelId="{FAAAEF9C-D4BC-46D8-BE2A-6F3133BCE7E9}">
      <dgm:prSet/>
      <dgm:spPr/>
      <dgm:t>
        <a:bodyPr/>
        <a:lstStyle/>
        <a:p>
          <a:r>
            <a:rPr lang="en-US"/>
            <a:t>2-Capture image</a:t>
          </a:r>
        </a:p>
      </dgm:t>
    </dgm:pt>
    <dgm:pt modelId="{4A6583E5-A067-48E0-9BC5-E21E5AA6C739}" cxnId="{B1547DB7-FC89-4E70-B021-2A7278BD50BE}" type="parTrans">
      <dgm:prSet/>
      <dgm:spPr/>
      <dgm:t>
        <a:bodyPr/>
        <a:lstStyle/>
        <a:p>
          <a:endParaRPr lang="en-US"/>
        </a:p>
      </dgm:t>
    </dgm:pt>
    <dgm:pt modelId="{83B5CE87-5974-488A-B239-AF2E306A675A}" cxnId="{B1547DB7-FC89-4E70-B021-2A7278BD50BE}" type="sibTrans">
      <dgm:prSet/>
      <dgm:spPr/>
      <dgm:t>
        <a:bodyPr/>
        <a:lstStyle/>
        <a:p>
          <a:endParaRPr lang="en-US"/>
        </a:p>
      </dgm:t>
    </dgm:pt>
    <dgm:pt modelId="{B8FE87B9-87D5-4241-B79C-876881E34309}">
      <dgm:prSet/>
      <dgm:spPr/>
      <dgm:t>
        <a:bodyPr/>
        <a:lstStyle/>
        <a:p>
          <a:r>
            <a:rPr lang="en-US"/>
            <a:t>3-Converting the text result into Voice</a:t>
          </a:r>
        </a:p>
      </dgm:t>
    </dgm:pt>
    <dgm:pt modelId="{188B5E36-F02A-408A-8204-42632BAFF277}" cxnId="{89F86B33-C3B1-447A-B874-E7391305F076}" type="parTrans">
      <dgm:prSet/>
      <dgm:spPr/>
      <dgm:t>
        <a:bodyPr/>
        <a:lstStyle/>
        <a:p>
          <a:endParaRPr lang="en-US"/>
        </a:p>
      </dgm:t>
    </dgm:pt>
    <dgm:pt modelId="{0A451B84-450E-4634-AC5D-74813646A6F6}" cxnId="{89F86B33-C3B1-447A-B874-E7391305F076}" type="sibTrans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D25DA8AB-F211-4EE1-A0F4-28192054D7BF}">
      <dgm:prSet/>
      <dgm:spPr/>
      <dgm:t>
        <a:bodyPr/>
        <a:lstStyle/>
        <a:p>
          <a:r>
            <a:rPr lang="en-US" b="1"/>
            <a:t>2</a:t>
          </a:r>
          <a:r>
            <a:rPr lang="en-US" b="1" baseline="30000"/>
            <a:t>nd</a:t>
          </a:r>
          <a:r>
            <a:rPr lang="en-US" b="1"/>
            <a:t>Scenario </a:t>
          </a:r>
          <a:endParaRPr lang="en-US"/>
        </a:p>
      </dgm:t>
    </dgm:pt>
    <dgm:pt modelId="{F139F645-FFFB-4050-99DC-9F49A08FBABD}" cxnId="{08A90AEA-D8D5-4F55-A901-C600D1FA054E}" type="parTrans">
      <dgm:prSet/>
      <dgm:spPr/>
      <dgm:t>
        <a:bodyPr/>
        <a:lstStyle/>
        <a:p>
          <a:endParaRPr lang="en-US"/>
        </a:p>
      </dgm:t>
    </dgm:pt>
    <dgm:pt modelId="{3289799A-2B44-44F8-B3CB-2B201427267A}" cxnId="{08A90AEA-D8D5-4F55-A901-C600D1FA054E}" type="sibTrans">
      <dgm:prSet/>
      <dgm:spPr/>
      <dgm:t>
        <a:bodyPr/>
        <a:lstStyle/>
        <a:p>
          <a:endParaRPr lang="en-US"/>
        </a:p>
      </dgm:t>
    </dgm:pt>
    <dgm:pt modelId="{FA04A59A-3453-409D-A1CB-C353D54A7899}">
      <dgm:prSet/>
      <dgm:spPr/>
      <dgm:t>
        <a:bodyPr/>
        <a:lstStyle/>
        <a:p>
          <a:r>
            <a:rPr lang="en-US" dirty="0"/>
            <a:t>1-Press Button2</a:t>
          </a:r>
        </a:p>
      </dgm:t>
    </dgm:pt>
    <dgm:pt modelId="{F14BEE80-ED5E-457B-AED3-CFE08F36AA27}" cxnId="{B1E8449D-64DB-45C0-BCA8-081001D4F45F}" type="parTrans">
      <dgm:prSet/>
      <dgm:spPr/>
      <dgm:t>
        <a:bodyPr/>
        <a:lstStyle/>
        <a:p>
          <a:endParaRPr lang="en-US"/>
        </a:p>
      </dgm:t>
    </dgm:pt>
    <dgm:pt modelId="{72746A71-3FF3-4314-939E-F14C75F91FCC}" cxnId="{B1E8449D-64DB-45C0-BCA8-081001D4F45F}" type="sibTrans">
      <dgm:prSet/>
      <dgm:spPr/>
      <dgm:t>
        <a:bodyPr/>
        <a:lstStyle/>
        <a:p>
          <a:endParaRPr lang="en-US"/>
        </a:p>
      </dgm:t>
    </dgm:pt>
    <dgm:pt modelId="{E0B9512F-5DF8-487D-9BFC-1BF5E444A3AD}">
      <dgm:prSet/>
      <dgm:spPr/>
      <dgm:t>
        <a:bodyPr/>
        <a:lstStyle/>
        <a:p>
          <a:r>
            <a:rPr lang="en-US" dirty="0"/>
            <a:t>2-Capture image</a:t>
          </a:r>
        </a:p>
      </dgm:t>
    </dgm:pt>
    <dgm:pt modelId="{C8A53336-AC86-4C61-BE31-ADD96C8BAF28}" cxnId="{E0479182-7539-43FB-820E-E6AB624C17F4}" type="parTrans">
      <dgm:prSet/>
      <dgm:spPr/>
      <dgm:t>
        <a:bodyPr/>
        <a:lstStyle/>
        <a:p>
          <a:endParaRPr lang="en-US"/>
        </a:p>
      </dgm:t>
    </dgm:pt>
    <dgm:pt modelId="{F6C23BDD-2BEE-41AE-BAB1-F69DA7AD5FD3}" cxnId="{E0479182-7539-43FB-820E-E6AB624C17F4}" type="sibTrans">
      <dgm:prSet/>
      <dgm:spPr/>
      <dgm:t>
        <a:bodyPr/>
        <a:lstStyle/>
        <a:p>
          <a:endParaRPr lang="en-US"/>
        </a:p>
      </dgm:t>
    </dgm:pt>
    <dgm:pt modelId="{B3BF2F17-6EC2-4B6C-94CD-A823109689D5}">
      <dgm:prSet/>
      <dgm:spPr/>
      <dgm:t>
        <a:bodyPr/>
        <a:lstStyle/>
        <a:p>
          <a:r>
            <a:rPr lang="en-US"/>
            <a:t>3-Perform object detection</a:t>
          </a:r>
        </a:p>
      </dgm:t>
    </dgm:pt>
    <dgm:pt modelId="{12D35F64-C8E4-454C-BB5C-32BC366EDEEF}" cxnId="{7D66496D-0205-464A-B75A-166C6C8D8491}" type="parTrans">
      <dgm:prSet/>
      <dgm:spPr/>
      <dgm:t>
        <a:bodyPr/>
        <a:lstStyle/>
        <a:p>
          <a:endParaRPr lang="en-US"/>
        </a:p>
      </dgm:t>
    </dgm:pt>
    <dgm:pt modelId="{2CE08F90-DC15-4849-BB43-55588B71BA12}" cxnId="{7D66496D-0205-464A-B75A-166C6C8D8491}" type="sibTrans">
      <dgm:prSet/>
      <dgm:spPr>
        <a:solidFill>
          <a:schemeClr val="bg1"/>
        </a:solidFill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08459B3B-F6BB-4488-9F77-8F3D3FB6A89D}">
      <dgm:prSet/>
      <dgm:spPr/>
      <dgm:t>
        <a:bodyPr/>
        <a:lstStyle/>
        <a:p>
          <a:r>
            <a:rPr lang="en-US" b="1" dirty="0"/>
            <a:t>3</a:t>
          </a:r>
          <a:r>
            <a:rPr lang="en-US" b="1" baseline="30000" dirty="0"/>
            <a:t>rd</a:t>
          </a:r>
          <a:r>
            <a:rPr lang="en-US" b="1" dirty="0"/>
            <a:t> Scenario</a:t>
          </a:r>
          <a:endParaRPr lang="en-US" dirty="0"/>
        </a:p>
      </dgm:t>
    </dgm:pt>
    <dgm:pt modelId="{50B13C5F-7CC5-446F-BD6B-ABD7C64A3D1E}" cxnId="{9DBB89EF-1957-437D-984F-DFD85874EB79}" type="parTrans">
      <dgm:prSet/>
      <dgm:spPr/>
      <dgm:t>
        <a:bodyPr/>
        <a:lstStyle/>
        <a:p>
          <a:endParaRPr lang="en-US"/>
        </a:p>
      </dgm:t>
    </dgm:pt>
    <dgm:pt modelId="{9AD3C571-F55D-4598-B72A-0DC1F4D25C2D}" cxnId="{9DBB89EF-1957-437D-984F-DFD85874EB79}" type="sibTrans">
      <dgm:prSet/>
      <dgm:spPr/>
      <dgm:t>
        <a:bodyPr/>
        <a:lstStyle/>
        <a:p>
          <a:endParaRPr lang="en-US"/>
        </a:p>
      </dgm:t>
    </dgm:pt>
    <dgm:pt modelId="{0526227C-4711-4428-9E79-7D8E7E48E499}">
      <dgm:prSet/>
      <dgm:spPr/>
      <dgm:t>
        <a:bodyPr/>
        <a:lstStyle/>
        <a:p>
          <a:r>
            <a:rPr lang="en-US"/>
            <a:t>2-Capture image</a:t>
          </a:r>
        </a:p>
      </dgm:t>
    </dgm:pt>
    <dgm:pt modelId="{322F5C4E-9A5A-4ECD-A3AF-216AF13B86F6}" cxnId="{A4541B65-C338-44C2-834A-AAE147F50C84}" type="parTrans">
      <dgm:prSet/>
      <dgm:spPr/>
      <dgm:t>
        <a:bodyPr/>
        <a:lstStyle/>
        <a:p>
          <a:endParaRPr lang="en-US"/>
        </a:p>
      </dgm:t>
    </dgm:pt>
    <dgm:pt modelId="{46D03BB4-8B05-48E5-9274-CE58672C582F}" cxnId="{A4541B65-C338-44C2-834A-AAE147F50C84}" type="sibTrans">
      <dgm:prSet/>
      <dgm:spPr/>
      <dgm:t>
        <a:bodyPr/>
        <a:lstStyle/>
        <a:p>
          <a:endParaRPr lang="en-US"/>
        </a:p>
      </dgm:t>
    </dgm:pt>
    <dgm:pt modelId="{EBC1A5F7-BA76-4E35-8389-530225E678E4}">
      <dgm:prSet/>
      <dgm:spPr/>
      <dgm:t>
        <a:bodyPr/>
        <a:lstStyle/>
        <a:p>
          <a:r>
            <a:rPr lang="en-US"/>
            <a:t>3-Perform Face Recognition</a:t>
          </a:r>
        </a:p>
      </dgm:t>
    </dgm:pt>
    <dgm:pt modelId="{AFAB9A6E-6751-4D4B-AE1E-5432C6E74450}" cxnId="{91C192F7-4B19-46F5-9642-97678CE38B58}" type="parTrans">
      <dgm:prSet/>
      <dgm:spPr/>
      <dgm:t>
        <a:bodyPr/>
        <a:lstStyle/>
        <a:p>
          <a:endParaRPr lang="en-US"/>
        </a:p>
      </dgm:t>
    </dgm:pt>
    <dgm:pt modelId="{70838001-9781-48B6-AC21-609EB38141F8}" cxnId="{91C192F7-4B19-46F5-9642-97678CE38B58}" type="sibTrans">
      <dgm:prSet/>
      <dgm:spPr>
        <a:ln>
          <a:solidFill>
            <a:schemeClr val="bg1"/>
          </a:solidFill>
        </a:ln>
      </dgm:spPr>
      <dgm:t>
        <a:bodyPr/>
        <a:lstStyle/>
        <a:p>
          <a:endParaRPr lang="en-US"/>
        </a:p>
      </dgm:t>
    </dgm:pt>
    <dgm:pt modelId="{861A8949-3124-4610-85A6-BE51D69E7AB1}">
      <dgm:prSet/>
      <dgm:spPr/>
      <dgm:t>
        <a:bodyPr/>
        <a:lstStyle/>
        <a:p>
          <a:r>
            <a:rPr lang="en-US" b="1"/>
            <a:t>4</a:t>
          </a:r>
          <a:r>
            <a:rPr lang="en-US" b="1" baseline="30000"/>
            <a:t>th</a:t>
          </a:r>
          <a:r>
            <a:rPr lang="en-US" b="1"/>
            <a:t> Scenario</a:t>
          </a:r>
          <a:endParaRPr lang="en-US"/>
        </a:p>
      </dgm:t>
    </dgm:pt>
    <dgm:pt modelId="{55D9DE62-FBD2-4E20-9A8D-26D24CC80C42}" cxnId="{41C02AD5-1DA4-4CCE-9EB6-8D4135C1897B}" type="parTrans">
      <dgm:prSet/>
      <dgm:spPr/>
      <dgm:t>
        <a:bodyPr/>
        <a:lstStyle/>
        <a:p>
          <a:endParaRPr lang="en-US"/>
        </a:p>
      </dgm:t>
    </dgm:pt>
    <dgm:pt modelId="{3C37A59C-31F4-49B0-986A-4FD7D0175C10}" cxnId="{41C02AD5-1DA4-4CCE-9EB6-8D4135C1897B}" type="sibTrans">
      <dgm:prSet/>
      <dgm:spPr/>
      <dgm:t>
        <a:bodyPr/>
        <a:lstStyle/>
        <a:p>
          <a:endParaRPr lang="en-US"/>
        </a:p>
      </dgm:t>
    </dgm:pt>
    <dgm:pt modelId="{3F793189-08DA-428B-A812-30FD2890984F}">
      <dgm:prSet/>
      <dgm:spPr/>
      <dgm:t>
        <a:bodyPr/>
        <a:lstStyle/>
        <a:p>
          <a:r>
            <a:rPr lang="en-US" dirty="0"/>
            <a:t>1-Press Button4</a:t>
          </a:r>
        </a:p>
      </dgm:t>
    </dgm:pt>
    <dgm:pt modelId="{811B128F-B9D1-4D21-933F-F8504DB6F8BF}" cxnId="{3983A779-FEA9-4C57-BF72-EDA163A60933}" type="parTrans">
      <dgm:prSet/>
      <dgm:spPr/>
      <dgm:t>
        <a:bodyPr/>
        <a:lstStyle/>
        <a:p>
          <a:endParaRPr lang="en-US"/>
        </a:p>
      </dgm:t>
    </dgm:pt>
    <dgm:pt modelId="{63D35957-207B-4203-95A4-A2F39CED075D}" cxnId="{3983A779-FEA9-4C57-BF72-EDA163A60933}" type="sibTrans">
      <dgm:prSet/>
      <dgm:spPr/>
      <dgm:t>
        <a:bodyPr/>
        <a:lstStyle/>
        <a:p>
          <a:endParaRPr lang="en-US"/>
        </a:p>
      </dgm:t>
    </dgm:pt>
    <dgm:pt modelId="{A006FC9C-C7A3-4446-8CBC-0A1F942616CA}">
      <dgm:prSet/>
      <dgm:spPr/>
      <dgm:t>
        <a:bodyPr/>
        <a:lstStyle/>
        <a:p>
          <a:r>
            <a:rPr lang="en-US"/>
            <a:t>2-Capture image</a:t>
          </a:r>
        </a:p>
      </dgm:t>
    </dgm:pt>
    <dgm:pt modelId="{157F2211-6549-4221-B985-0CB956F07235}" cxnId="{918C8ABB-FAF7-45A1-B3C7-8806805F66B6}" type="parTrans">
      <dgm:prSet/>
      <dgm:spPr/>
      <dgm:t>
        <a:bodyPr/>
        <a:lstStyle/>
        <a:p>
          <a:endParaRPr lang="en-US"/>
        </a:p>
      </dgm:t>
    </dgm:pt>
    <dgm:pt modelId="{C2FE76C3-139D-4C6E-8E6E-3C4DA378DF90}" cxnId="{918C8ABB-FAF7-45A1-B3C7-8806805F66B6}" type="sibTrans">
      <dgm:prSet/>
      <dgm:spPr/>
      <dgm:t>
        <a:bodyPr/>
        <a:lstStyle/>
        <a:p>
          <a:endParaRPr lang="en-US"/>
        </a:p>
      </dgm:t>
    </dgm:pt>
    <dgm:pt modelId="{5AC63878-D469-49C6-8F58-F6B697CC0999}">
      <dgm:prSet/>
      <dgm:spPr/>
      <dgm:t>
        <a:bodyPr/>
        <a:lstStyle/>
        <a:p>
          <a:r>
            <a:rPr lang="en-US"/>
            <a:t>3-Perform coin detection</a:t>
          </a:r>
        </a:p>
      </dgm:t>
    </dgm:pt>
    <dgm:pt modelId="{7CF0B7FA-FC21-4D09-ACD8-B2C8047B21B1}" cxnId="{91052A15-C734-4AE1-A6A7-A69193BA7C1B}" type="parTrans">
      <dgm:prSet/>
      <dgm:spPr/>
      <dgm:t>
        <a:bodyPr/>
        <a:lstStyle/>
        <a:p>
          <a:endParaRPr lang="en-US"/>
        </a:p>
      </dgm:t>
    </dgm:pt>
    <dgm:pt modelId="{76E91334-2537-4736-B0E1-D26048FFB7D1}" cxnId="{91052A15-C734-4AE1-A6A7-A69193BA7C1B}" type="sibTrans">
      <dgm:prSet/>
      <dgm:spPr/>
      <dgm:t>
        <a:bodyPr/>
        <a:lstStyle/>
        <a:p>
          <a:endParaRPr lang="en-US"/>
        </a:p>
      </dgm:t>
    </dgm:pt>
    <dgm:pt modelId="{ACC4FD3C-5BDB-4535-B525-9CE8738378DE}">
      <dgm:prSet/>
      <dgm:spPr/>
      <dgm:t>
        <a:bodyPr/>
        <a:lstStyle/>
        <a:p>
          <a:r>
            <a:rPr lang="en-US" dirty="0"/>
            <a:t>1-Press Button3</a:t>
          </a:r>
        </a:p>
      </dgm:t>
    </dgm:pt>
    <dgm:pt modelId="{6C3182D6-3D1E-420F-A940-F29411D0158D}" cxnId="{C1055309-A5BD-44F5-AF91-67008F167311}" type="sibTrans">
      <dgm:prSet/>
      <dgm:spPr/>
      <dgm:t>
        <a:bodyPr/>
        <a:lstStyle/>
        <a:p>
          <a:endParaRPr lang="en-US"/>
        </a:p>
      </dgm:t>
    </dgm:pt>
    <dgm:pt modelId="{B7A2AEE1-15F3-4B96-BEEF-2C7CEFEF6976}" cxnId="{C1055309-A5BD-44F5-AF91-67008F167311}" type="parTrans">
      <dgm:prSet/>
      <dgm:spPr/>
      <dgm:t>
        <a:bodyPr/>
        <a:lstStyle/>
        <a:p>
          <a:endParaRPr lang="en-US"/>
        </a:p>
      </dgm:t>
    </dgm:pt>
    <dgm:pt modelId="{412FC856-83A6-497B-B7FF-A91DAC14DF01}" type="pres">
      <dgm:prSet presAssocID="{14629EDB-8687-450E-9262-F4FF3C08AFAF}" presName="Name0" presStyleCnt="0">
        <dgm:presLayoutVars>
          <dgm:dir/>
          <dgm:resizeHandles val="exact"/>
        </dgm:presLayoutVars>
      </dgm:prSet>
      <dgm:spPr/>
    </dgm:pt>
    <dgm:pt modelId="{44EB83C5-63CB-48B2-8661-34FF270B036F}" type="pres">
      <dgm:prSet presAssocID="{0E7A7595-E173-4ACA-A840-EB3618780DF1}" presName="node" presStyleLbl="node1" presStyleIdx="0" presStyleCnt="16">
        <dgm:presLayoutVars>
          <dgm:bulletEnabled val="1"/>
        </dgm:presLayoutVars>
      </dgm:prSet>
      <dgm:spPr/>
    </dgm:pt>
    <dgm:pt modelId="{6EC380F4-AC8D-49C9-9D94-FAB292AE1EBA}" type="pres">
      <dgm:prSet presAssocID="{0F6C4D5D-682F-4CCB-A8F3-B568DB2C50B1}" presName="sibTrans" presStyleLbl="sibTrans1D1" presStyleIdx="0" presStyleCnt="15"/>
      <dgm:spPr/>
    </dgm:pt>
    <dgm:pt modelId="{ABD3865E-6E8F-4D84-9F6E-F8FA03465824}" type="pres">
      <dgm:prSet presAssocID="{0F6C4D5D-682F-4CCB-A8F3-B568DB2C50B1}" presName="connectorText" presStyleLbl="sibTrans1D1" presStyleIdx="0" presStyleCnt="15"/>
      <dgm:spPr/>
    </dgm:pt>
    <dgm:pt modelId="{2A286BB4-2425-416C-9F03-A2ABED66F824}" type="pres">
      <dgm:prSet presAssocID="{B763D8C6-C4C2-4D25-9CB0-D14491606FAC}" presName="node" presStyleLbl="node1" presStyleIdx="1" presStyleCnt="16">
        <dgm:presLayoutVars>
          <dgm:bulletEnabled val="1"/>
        </dgm:presLayoutVars>
      </dgm:prSet>
      <dgm:spPr/>
    </dgm:pt>
    <dgm:pt modelId="{8FBAF396-9E21-43F8-B57D-5485ED891114}" type="pres">
      <dgm:prSet presAssocID="{4DA2C7F4-F3DC-426A-8916-FCD642EBB5A5}" presName="sibTrans" presStyleLbl="sibTrans1D1" presStyleIdx="1" presStyleCnt="15"/>
      <dgm:spPr/>
    </dgm:pt>
    <dgm:pt modelId="{AE0EA30F-2304-4884-9830-575AE844C004}" type="pres">
      <dgm:prSet presAssocID="{4DA2C7F4-F3DC-426A-8916-FCD642EBB5A5}" presName="connectorText" presStyleLbl="sibTrans1D1" presStyleIdx="1" presStyleCnt="15"/>
      <dgm:spPr/>
    </dgm:pt>
    <dgm:pt modelId="{67CF1A36-5B26-4003-8C94-B5341139B6B4}" type="pres">
      <dgm:prSet presAssocID="{FAAAEF9C-D4BC-46D8-BE2A-6F3133BCE7E9}" presName="node" presStyleLbl="node1" presStyleIdx="2" presStyleCnt="16">
        <dgm:presLayoutVars>
          <dgm:bulletEnabled val="1"/>
        </dgm:presLayoutVars>
      </dgm:prSet>
      <dgm:spPr/>
    </dgm:pt>
    <dgm:pt modelId="{151088F4-3DDF-4D39-9422-8C496D830639}" type="pres">
      <dgm:prSet presAssocID="{83B5CE87-5974-488A-B239-AF2E306A675A}" presName="sibTrans" presStyleLbl="sibTrans1D1" presStyleIdx="2" presStyleCnt="15"/>
      <dgm:spPr/>
    </dgm:pt>
    <dgm:pt modelId="{10E9C480-3689-424E-90BB-F81A6CF98B11}" type="pres">
      <dgm:prSet presAssocID="{83B5CE87-5974-488A-B239-AF2E306A675A}" presName="connectorText" presStyleLbl="sibTrans1D1" presStyleIdx="2" presStyleCnt="15"/>
      <dgm:spPr/>
    </dgm:pt>
    <dgm:pt modelId="{AA143FA7-B319-424E-BDD9-800B818890B7}" type="pres">
      <dgm:prSet presAssocID="{B8FE87B9-87D5-4241-B79C-876881E34309}" presName="node" presStyleLbl="node1" presStyleIdx="3" presStyleCnt="16">
        <dgm:presLayoutVars>
          <dgm:bulletEnabled val="1"/>
        </dgm:presLayoutVars>
      </dgm:prSet>
      <dgm:spPr/>
    </dgm:pt>
    <dgm:pt modelId="{40E324CB-C477-41A2-BAE8-D95015A99215}" type="pres">
      <dgm:prSet presAssocID="{0A451B84-450E-4634-AC5D-74813646A6F6}" presName="sibTrans" presStyleLbl="sibTrans1D1" presStyleIdx="3" presStyleCnt="15"/>
      <dgm:spPr/>
    </dgm:pt>
    <dgm:pt modelId="{3BBA8945-9578-4CBE-927A-43E805C6BFF3}" type="pres">
      <dgm:prSet presAssocID="{0A451B84-450E-4634-AC5D-74813646A6F6}" presName="connectorText" presStyleLbl="sibTrans1D1" presStyleIdx="3" presStyleCnt="15"/>
      <dgm:spPr/>
    </dgm:pt>
    <dgm:pt modelId="{AD28AC38-9577-4E9C-B608-FF8A69511238}" type="pres">
      <dgm:prSet presAssocID="{D25DA8AB-F211-4EE1-A0F4-28192054D7BF}" presName="node" presStyleLbl="node1" presStyleIdx="4" presStyleCnt="16">
        <dgm:presLayoutVars>
          <dgm:bulletEnabled val="1"/>
        </dgm:presLayoutVars>
      </dgm:prSet>
      <dgm:spPr/>
    </dgm:pt>
    <dgm:pt modelId="{BAE0EB61-5A42-4D95-937C-F14F371E2903}" type="pres">
      <dgm:prSet presAssocID="{3289799A-2B44-44F8-B3CB-2B201427267A}" presName="sibTrans" presStyleLbl="sibTrans1D1" presStyleIdx="4" presStyleCnt="15"/>
      <dgm:spPr/>
    </dgm:pt>
    <dgm:pt modelId="{8FBB78DE-850F-4888-BD0D-877781E23D32}" type="pres">
      <dgm:prSet presAssocID="{3289799A-2B44-44F8-B3CB-2B201427267A}" presName="connectorText" presStyleLbl="sibTrans1D1" presStyleIdx="4" presStyleCnt="15"/>
      <dgm:spPr/>
    </dgm:pt>
    <dgm:pt modelId="{B35465D7-85E5-4770-8B6D-DD3B8A185DB2}" type="pres">
      <dgm:prSet presAssocID="{FA04A59A-3453-409D-A1CB-C353D54A7899}" presName="node" presStyleLbl="node1" presStyleIdx="5" presStyleCnt="16">
        <dgm:presLayoutVars>
          <dgm:bulletEnabled val="1"/>
        </dgm:presLayoutVars>
      </dgm:prSet>
      <dgm:spPr/>
    </dgm:pt>
    <dgm:pt modelId="{21E2B7B6-B11D-45AC-897C-FA6124EA175C}" type="pres">
      <dgm:prSet presAssocID="{72746A71-3FF3-4314-939E-F14C75F91FCC}" presName="sibTrans" presStyleLbl="sibTrans1D1" presStyleIdx="5" presStyleCnt="15"/>
      <dgm:spPr/>
    </dgm:pt>
    <dgm:pt modelId="{22463D43-F0BF-41FC-9DFF-5EE846A40708}" type="pres">
      <dgm:prSet presAssocID="{72746A71-3FF3-4314-939E-F14C75F91FCC}" presName="connectorText" presStyleLbl="sibTrans1D1" presStyleIdx="5" presStyleCnt="15"/>
      <dgm:spPr/>
    </dgm:pt>
    <dgm:pt modelId="{D0C8CF36-13C5-44D6-BA28-6F1D3FE00A2B}" type="pres">
      <dgm:prSet presAssocID="{E0B9512F-5DF8-487D-9BFC-1BF5E444A3AD}" presName="node" presStyleLbl="node1" presStyleIdx="6" presStyleCnt="16">
        <dgm:presLayoutVars>
          <dgm:bulletEnabled val="1"/>
        </dgm:presLayoutVars>
      </dgm:prSet>
      <dgm:spPr/>
    </dgm:pt>
    <dgm:pt modelId="{2A065EC6-BA57-4AB3-94E7-C95B18F6FD9B}" type="pres">
      <dgm:prSet presAssocID="{F6C23BDD-2BEE-41AE-BAB1-F69DA7AD5FD3}" presName="sibTrans" presStyleLbl="sibTrans1D1" presStyleIdx="6" presStyleCnt="15"/>
      <dgm:spPr/>
    </dgm:pt>
    <dgm:pt modelId="{F584496B-8EB0-4509-81CC-E7518318DB3C}" type="pres">
      <dgm:prSet presAssocID="{F6C23BDD-2BEE-41AE-BAB1-F69DA7AD5FD3}" presName="connectorText" presStyleLbl="sibTrans1D1" presStyleIdx="6" presStyleCnt="15"/>
      <dgm:spPr/>
    </dgm:pt>
    <dgm:pt modelId="{ED27E121-2E90-45E0-975D-ED15DAB195B2}" type="pres">
      <dgm:prSet presAssocID="{B3BF2F17-6EC2-4B6C-94CD-A823109689D5}" presName="node" presStyleLbl="node1" presStyleIdx="7" presStyleCnt="16">
        <dgm:presLayoutVars>
          <dgm:bulletEnabled val="1"/>
        </dgm:presLayoutVars>
      </dgm:prSet>
      <dgm:spPr/>
    </dgm:pt>
    <dgm:pt modelId="{8B46726A-546B-4DF5-AC54-46AD92025F6A}" type="pres">
      <dgm:prSet presAssocID="{2CE08F90-DC15-4849-BB43-55588B71BA12}" presName="sibTrans" presStyleLbl="sibTrans1D1" presStyleIdx="7" presStyleCnt="15"/>
      <dgm:spPr/>
    </dgm:pt>
    <dgm:pt modelId="{B2DCC6F1-F433-4892-B238-2EB89DA014BF}" type="pres">
      <dgm:prSet presAssocID="{2CE08F90-DC15-4849-BB43-55588B71BA12}" presName="connectorText" presStyleLbl="sibTrans1D1" presStyleIdx="7" presStyleCnt="15"/>
      <dgm:spPr/>
    </dgm:pt>
    <dgm:pt modelId="{042514C0-7311-4699-BB46-61DD589ABF5A}" type="pres">
      <dgm:prSet presAssocID="{08459B3B-F6BB-4488-9F77-8F3D3FB6A89D}" presName="node" presStyleLbl="node1" presStyleIdx="8" presStyleCnt="16">
        <dgm:presLayoutVars>
          <dgm:bulletEnabled val="1"/>
        </dgm:presLayoutVars>
      </dgm:prSet>
      <dgm:spPr/>
    </dgm:pt>
    <dgm:pt modelId="{DD171C5B-CE73-4B20-9977-ED2082744B9C}" type="pres">
      <dgm:prSet presAssocID="{9AD3C571-F55D-4598-B72A-0DC1F4D25C2D}" presName="sibTrans" presStyleLbl="sibTrans1D1" presStyleIdx="8" presStyleCnt="15"/>
      <dgm:spPr/>
    </dgm:pt>
    <dgm:pt modelId="{7A2ED872-72E3-4B1C-8B25-B20459F73479}" type="pres">
      <dgm:prSet presAssocID="{9AD3C571-F55D-4598-B72A-0DC1F4D25C2D}" presName="connectorText" presStyleLbl="sibTrans1D1" presStyleIdx="8" presStyleCnt="15"/>
      <dgm:spPr/>
    </dgm:pt>
    <dgm:pt modelId="{C9A41C8E-BC7C-4720-827E-25753174561A}" type="pres">
      <dgm:prSet presAssocID="{ACC4FD3C-5BDB-4535-B525-9CE8738378DE}" presName="node" presStyleLbl="node1" presStyleIdx="9" presStyleCnt="16">
        <dgm:presLayoutVars>
          <dgm:bulletEnabled val="1"/>
        </dgm:presLayoutVars>
      </dgm:prSet>
      <dgm:spPr/>
    </dgm:pt>
    <dgm:pt modelId="{57D9B25E-7E84-4FE1-9687-445E7B098DD0}" type="pres">
      <dgm:prSet presAssocID="{6C3182D6-3D1E-420F-A940-F29411D0158D}" presName="sibTrans" presStyleLbl="sibTrans1D1" presStyleIdx="9" presStyleCnt="15"/>
      <dgm:spPr/>
    </dgm:pt>
    <dgm:pt modelId="{9DA49BF3-9F5A-4CA6-90B2-5B0514C78B17}" type="pres">
      <dgm:prSet presAssocID="{6C3182D6-3D1E-420F-A940-F29411D0158D}" presName="connectorText" presStyleLbl="sibTrans1D1" presStyleIdx="9" presStyleCnt="15"/>
      <dgm:spPr/>
    </dgm:pt>
    <dgm:pt modelId="{24A40DCE-F0D8-44DE-8835-304834B28591}" type="pres">
      <dgm:prSet presAssocID="{0526227C-4711-4428-9E79-7D8E7E48E499}" presName="node" presStyleLbl="node1" presStyleIdx="10" presStyleCnt="16">
        <dgm:presLayoutVars>
          <dgm:bulletEnabled val="1"/>
        </dgm:presLayoutVars>
      </dgm:prSet>
      <dgm:spPr/>
    </dgm:pt>
    <dgm:pt modelId="{633A39C6-A0CA-40C0-9C14-C2CB5C5A1A2A}" type="pres">
      <dgm:prSet presAssocID="{46D03BB4-8B05-48E5-9274-CE58672C582F}" presName="sibTrans" presStyleLbl="sibTrans1D1" presStyleIdx="10" presStyleCnt="15"/>
      <dgm:spPr/>
    </dgm:pt>
    <dgm:pt modelId="{E73EF538-45BC-4E5E-BCAA-EC4C7B7C2A56}" type="pres">
      <dgm:prSet presAssocID="{46D03BB4-8B05-48E5-9274-CE58672C582F}" presName="connectorText" presStyleLbl="sibTrans1D1" presStyleIdx="10" presStyleCnt="15"/>
      <dgm:spPr/>
    </dgm:pt>
    <dgm:pt modelId="{39503BB9-03B9-4511-B46B-705239A2FE62}" type="pres">
      <dgm:prSet presAssocID="{EBC1A5F7-BA76-4E35-8389-530225E678E4}" presName="node" presStyleLbl="node1" presStyleIdx="11" presStyleCnt="16">
        <dgm:presLayoutVars>
          <dgm:bulletEnabled val="1"/>
        </dgm:presLayoutVars>
      </dgm:prSet>
      <dgm:spPr/>
    </dgm:pt>
    <dgm:pt modelId="{D137432E-BED2-46BC-97C2-E92E423F2E94}" type="pres">
      <dgm:prSet presAssocID="{70838001-9781-48B6-AC21-609EB38141F8}" presName="sibTrans" presStyleLbl="sibTrans1D1" presStyleIdx="11" presStyleCnt="15"/>
      <dgm:spPr/>
    </dgm:pt>
    <dgm:pt modelId="{DE354A83-A042-4D67-87C9-44DE7CFC57B6}" type="pres">
      <dgm:prSet presAssocID="{70838001-9781-48B6-AC21-609EB38141F8}" presName="connectorText" presStyleLbl="sibTrans1D1" presStyleIdx="11" presStyleCnt="15"/>
      <dgm:spPr/>
    </dgm:pt>
    <dgm:pt modelId="{5E8ACD6C-C084-4B20-888B-521A15C55052}" type="pres">
      <dgm:prSet presAssocID="{861A8949-3124-4610-85A6-BE51D69E7AB1}" presName="node" presStyleLbl="node1" presStyleIdx="12" presStyleCnt="16">
        <dgm:presLayoutVars>
          <dgm:bulletEnabled val="1"/>
        </dgm:presLayoutVars>
      </dgm:prSet>
      <dgm:spPr/>
    </dgm:pt>
    <dgm:pt modelId="{55E9E076-B4BA-4F44-9E6C-44F4E2B8F2E8}" type="pres">
      <dgm:prSet presAssocID="{3C37A59C-31F4-49B0-986A-4FD7D0175C10}" presName="sibTrans" presStyleLbl="sibTrans1D1" presStyleIdx="12" presStyleCnt="15"/>
      <dgm:spPr/>
    </dgm:pt>
    <dgm:pt modelId="{52DD37D4-3CEC-4F13-9D77-2490A96FF920}" type="pres">
      <dgm:prSet presAssocID="{3C37A59C-31F4-49B0-986A-4FD7D0175C10}" presName="connectorText" presStyleLbl="sibTrans1D1" presStyleIdx="12" presStyleCnt="15"/>
      <dgm:spPr/>
    </dgm:pt>
    <dgm:pt modelId="{BEB112D1-AD37-4CAE-BD5B-4AB50F834702}" type="pres">
      <dgm:prSet presAssocID="{3F793189-08DA-428B-A812-30FD2890984F}" presName="node" presStyleLbl="node1" presStyleIdx="13" presStyleCnt="16">
        <dgm:presLayoutVars>
          <dgm:bulletEnabled val="1"/>
        </dgm:presLayoutVars>
      </dgm:prSet>
      <dgm:spPr/>
    </dgm:pt>
    <dgm:pt modelId="{1576B6B8-A6E4-4897-A18B-6DE848F6CFCC}" type="pres">
      <dgm:prSet presAssocID="{63D35957-207B-4203-95A4-A2F39CED075D}" presName="sibTrans" presStyleLbl="sibTrans1D1" presStyleIdx="13" presStyleCnt="15"/>
      <dgm:spPr/>
    </dgm:pt>
    <dgm:pt modelId="{B1301D33-9BFE-4F0E-812F-2928161102C2}" type="pres">
      <dgm:prSet presAssocID="{63D35957-207B-4203-95A4-A2F39CED075D}" presName="connectorText" presStyleLbl="sibTrans1D1" presStyleIdx="13" presStyleCnt="15"/>
      <dgm:spPr/>
    </dgm:pt>
    <dgm:pt modelId="{404E4D43-0EDF-4846-A0A3-A672AA1FE8CE}" type="pres">
      <dgm:prSet presAssocID="{A006FC9C-C7A3-4446-8CBC-0A1F942616CA}" presName="node" presStyleLbl="node1" presStyleIdx="14" presStyleCnt="16">
        <dgm:presLayoutVars>
          <dgm:bulletEnabled val="1"/>
        </dgm:presLayoutVars>
      </dgm:prSet>
      <dgm:spPr/>
    </dgm:pt>
    <dgm:pt modelId="{CC9FEF65-E991-44FB-84BB-52A9EEEA63F8}" type="pres">
      <dgm:prSet presAssocID="{C2FE76C3-139D-4C6E-8E6E-3C4DA378DF90}" presName="sibTrans" presStyleLbl="sibTrans1D1" presStyleIdx="14" presStyleCnt="15"/>
      <dgm:spPr/>
    </dgm:pt>
    <dgm:pt modelId="{0C869C93-82CF-4BA1-9F6C-331B864576F1}" type="pres">
      <dgm:prSet presAssocID="{C2FE76C3-139D-4C6E-8E6E-3C4DA378DF90}" presName="connectorText" presStyleLbl="sibTrans1D1" presStyleIdx="14" presStyleCnt="15"/>
      <dgm:spPr/>
    </dgm:pt>
    <dgm:pt modelId="{589A7CA3-5483-421B-B4CC-A246E021514F}" type="pres">
      <dgm:prSet presAssocID="{5AC63878-D469-49C6-8F58-F6B697CC0999}" presName="node" presStyleLbl="node1" presStyleIdx="15" presStyleCnt="16">
        <dgm:presLayoutVars>
          <dgm:bulletEnabled val="1"/>
        </dgm:presLayoutVars>
      </dgm:prSet>
      <dgm:spPr/>
    </dgm:pt>
  </dgm:ptLst>
  <dgm:cxnLst>
    <dgm:cxn modelId="{377FBB00-1A2B-46C5-82CC-E5C03905CF09}" type="presOf" srcId="{63D35957-207B-4203-95A4-A2F39CED075D}" destId="{B1301D33-9BFE-4F0E-812F-2928161102C2}" srcOrd="1" destOrd="0" presId="urn:microsoft.com/office/officeart/2016/7/layout/RepeatingBendingProcessNew"/>
    <dgm:cxn modelId="{70D05305-3534-4E22-B544-5B2FE568B755}" type="presOf" srcId="{EBC1A5F7-BA76-4E35-8389-530225E678E4}" destId="{39503BB9-03B9-4511-B46B-705239A2FE62}" srcOrd="0" destOrd="0" presId="urn:microsoft.com/office/officeart/2016/7/layout/RepeatingBendingProcessNew"/>
    <dgm:cxn modelId="{38400408-B3D6-49F5-BAE8-FE03AFD2E1C4}" type="presOf" srcId="{3289799A-2B44-44F8-B3CB-2B201427267A}" destId="{8FBB78DE-850F-4888-BD0D-877781E23D32}" srcOrd="1" destOrd="0" presId="urn:microsoft.com/office/officeart/2016/7/layout/RepeatingBendingProcessNew"/>
    <dgm:cxn modelId="{C1055309-A5BD-44F5-AF91-67008F167311}" srcId="{14629EDB-8687-450E-9262-F4FF3C08AFAF}" destId="{ACC4FD3C-5BDB-4535-B525-9CE8738378DE}" srcOrd="9" destOrd="0" parTransId="{B7A2AEE1-15F3-4B96-BEEF-2C7CEFEF6976}" sibTransId="{6C3182D6-3D1E-420F-A940-F29411D0158D}"/>
    <dgm:cxn modelId="{6B812E0A-103F-4190-BA6F-8B0588CB5E11}" type="presOf" srcId="{3C37A59C-31F4-49B0-986A-4FD7D0175C10}" destId="{55E9E076-B4BA-4F44-9E6C-44F4E2B8F2E8}" srcOrd="0" destOrd="0" presId="urn:microsoft.com/office/officeart/2016/7/layout/RepeatingBendingProcessNew"/>
    <dgm:cxn modelId="{E775B813-B920-4DEA-9DC2-BF9748B7298F}" type="presOf" srcId="{70838001-9781-48B6-AC21-609EB38141F8}" destId="{D137432E-BED2-46BC-97C2-E92E423F2E94}" srcOrd="0" destOrd="0" presId="urn:microsoft.com/office/officeart/2016/7/layout/RepeatingBendingProcessNew"/>
    <dgm:cxn modelId="{91052A15-C734-4AE1-A6A7-A69193BA7C1B}" srcId="{14629EDB-8687-450E-9262-F4FF3C08AFAF}" destId="{5AC63878-D469-49C6-8F58-F6B697CC0999}" srcOrd="15" destOrd="0" parTransId="{7CF0B7FA-FC21-4D09-ACD8-B2C8047B21B1}" sibTransId="{76E91334-2537-4736-B0E1-D26048FFB7D1}"/>
    <dgm:cxn modelId="{3BA22E15-516E-4EB6-A30E-7A97778D4AE6}" type="presOf" srcId="{F6C23BDD-2BEE-41AE-BAB1-F69DA7AD5FD3}" destId="{2A065EC6-BA57-4AB3-94E7-C95B18F6FD9B}" srcOrd="0" destOrd="0" presId="urn:microsoft.com/office/officeart/2016/7/layout/RepeatingBendingProcessNew"/>
    <dgm:cxn modelId="{6CD9F818-E8E3-4995-949F-946CFDABFEE1}" type="presOf" srcId="{3289799A-2B44-44F8-B3CB-2B201427267A}" destId="{BAE0EB61-5A42-4D95-937C-F14F371E2903}" srcOrd="0" destOrd="0" presId="urn:microsoft.com/office/officeart/2016/7/layout/RepeatingBendingProcessNew"/>
    <dgm:cxn modelId="{38174B19-729A-42B7-AA64-A6E605B18FD4}" type="presOf" srcId="{70838001-9781-48B6-AC21-609EB38141F8}" destId="{DE354A83-A042-4D67-87C9-44DE7CFC57B6}" srcOrd="1" destOrd="0" presId="urn:microsoft.com/office/officeart/2016/7/layout/RepeatingBendingProcessNew"/>
    <dgm:cxn modelId="{0389621A-7DF9-4D43-9CB8-2BA439144338}" type="presOf" srcId="{0F6C4D5D-682F-4CCB-A8F3-B568DB2C50B1}" destId="{ABD3865E-6E8F-4D84-9F6E-F8FA03465824}" srcOrd="1" destOrd="0" presId="urn:microsoft.com/office/officeart/2016/7/layout/RepeatingBendingProcessNew"/>
    <dgm:cxn modelId="{3AD0671E-3097-47D6-BAAF-2F90DC073C5D}" type="presOf" srcId="{0A451B84-450E-4634-AC5D-74813646A6F6}" destId="{40E324CB-C477-41A2-BAE8-D95015A99215}" srcOrd="0" destOrd="0" presId="urn:microsoft.com/office/officeart/2016/7/layout/RepeatingBendingProcessNew"/>
    <dgm:cxn modelId="{DE3ADD22-E6C6-4E05-BADF-618911E5E1EA}" type="presOf" srcId="{C2FE76C3-139D-4C6E-8E6E-3C4DA378DF90}" destId="{CC9FEF65-E991-44FB-84BB-52A9EEEA63F8}" srcOrd="0" destOrd="0" presId="urn:microsoft.com/office/officeart/2016/7/layout/RepeatingBendingProcessNew"/>
    <dgm:cxn modelId="{8C68B02D-0297-4908-A3FE-B5C0F16D748F}" type="presOf" srcId="{B3BF2F17-6EC2-4B6C-94CD-A823109689D5}" destId="{ED27E121-2E90-45E0-975D-ED15DAB195B2}" srcOrd="0" destOrd="0" presId="urn:microsoft.com/office/officeart/2016/7/layout/RepeatingBendingProcessNew"/>
    <dgm:cxn modelId="{89F86B33-C3B1-447A-B874-E7391305F076}" srcId="{14629EDB-8687-450E-9262-F4FF3C08AFAF}" destId="{B8FE87B9-87D5-4241-B79C-876881E34309}" srcOrd="3" destOrd="0" parTransId="{188B5E36-F02A-408A-8204-42632BAFF277}" sibTransId="{0A451B84-450E-4634-AC5D-74813646A6F6}"/>
    <dgm:cxn modelId="{7A44CC3C-52EC-4212-A616-AD0C1BFEB75B}" type="presOf" srcId="{83B5CE87-5974-488A-B239-AF2E306A675A}" destId="{151088F4-3DDF-4D39-9422-8C496D830639}" srcOrd="0" destOrd="0" presId="urn:microsoft.com/office/officeart/2016/7/layout/RepeatingBendingProcessNew"/>
    <dgm:cxn modelId="{CDE0B262-EB64-471A-8A93-96BC65866919}" type="presOf" srcId="{6C3182D6-3D1E-420F-A940-F29411D0158D}" destId="{9DA49BF3-9F5A-4CA6-90B2-5B0514C78B17}" srcOrd="1" destOrd="0" presId="urn:microsoft.com/office/officeart/2016/7/layout/RepeatingBendingProcessNew"/>
    <dgm:cxn modelId="{84CC9844-5AA0-46A4-A8AD-F0D9EE620BB1}" type="presOf" srcId="{C2FE76C3-139D-4C6E-8E6E-3C4DA378DF90}" destId="{0C869C93-82CF-4BA1-9F6C-331B864576F1}" srcOrd="1" destOrd="0" presId="urn:microsoft.com/office/officeart/2016/7/layout/RepeatingBendingProcessNew"/>
    <dgm:cxn modelId="{A4541B65-C338-44C2-834A-AAE147F50C84}" srcId="{14629EDB-8687-450E-9262-F4FF3C08AFAF}" destId="{0526227C-4711-4428-9E79-7D8E7E48E499}" srcOrd="10" destOrd="0" parTransId="{322F5C4E-9A5A-4ECD-A3AF-216AF13B86F6}" sibTransId="{46D03BB4-8B05-48E5-9274-CE58672C582F}"/>
    <dgm:cxn modelId="{7D66496D-0205-464A-B75A-166C6C8D8491}" srcId="{14629EDB-8687-450E-9262-F4FF3C08AFAF}" destId="{B3BF2F17-6EC2-4B6C-94CD-A823109689D5}" srcOrd="7" destOrd="0" parTransId="{12D35F64-C8E4-454C-BB5C-32BC366EDEEF}" sibTransId="{2CE08F90-DC15-4849-BB43-55588B71BA12}"/>
    <dgm:cxn modelId="{11BFF66F-A0F0-422F-964F-05BE068AD364}" type="presOf" srcId="{4DA2C7F4-F3DC-426A-8916-FCD642EBB5A5}" destId="{AE0EA30F-2304-4884-9830-575AE844C004}" srcOrd="1" destOrd="0" presId="urn:microsoft.com/office/officeart/2016/7/layout/RepeatingBendingProcessNew"/>
    <dgm:cxn modelId="{3FFA4553-91B2-4DDB-9FF5-C14943B55618}" type="presOf" srcId="{9AD3C571-F55D-4598-B72A-0DC1F4D25C2D}" destId="{DD171C5B-CE73-4B20-9977-ED2082744B9C}" srcOrd="0" destOrd="0" presId="urn:microsoft.com/office/officeart/2016/7/layout/RepeatingBendingProcessNew"/>
    <dgm:cxn modelId="{DBF4F773-D757-41A7-84E2-67AC48BB037D}" type="presOf" srcId="{F6C23BDD-2BEE-41AE-BAB1-F69DA7AD5FD3}" destId="{F584496B-8EB0-4509-81CC-E7518318DB3C}" srcOrd="1" destOrd="0" presId="urn:microsoft.com/office/officeart/2016/7/layout/RepeatingBendingProcessNew"/>
    <dgm:cxn modelId="{6014F275-7937-4194-AAF8-58EB91F39E11}" type="presOf" srcId="{72746A71-3FF3-4314-939E-F14C75F91FCC}" destId="{21E2B7B6-B11D-45AC-897C-FA6124EA175C}" srcOrd="0" destOrd="0" presId="urn:microsoft.com/office/officeart/2016/7/layout/RepeatingBendingProcessNew"/>
    <dgm:cxn modelId="{BCD93E76-2C42-465B-BF70-BECFE1E07406}" srcId="{14629EDB-8687-450E-9262-F4FF3C08AFAF}" destId="{B763D8C6-C4C2-4D25-9CB0-D14491606FAC}" srcOrd="1" destOrd="0" parTransId="{B3977042-C2AF-4BA7-9411-D06C63C8B590}" sibTransId="{4DA2C7F4-F3DC-426A-8916-FCD642EBB5A5}"/>
    <dgm:cxn modelId="{3983A779-FEA9-4C57-BF72-EDA163A60933}" srcId="{14629EDB-8687-450E-9262-F4FF3C08AFAF}" destId="{3F793189-08DA-428B-A812-30FD2890984F}" srcOrd="13" destOrd="0" parTransId="{811B128F-B9D1-4D21-933F-F8504DB6F8BF}" sibTransId="{63D35957-207B-4203-95A4-A2F39CED075D}"/>
    <dgm:cxn modelId="{E0479182-7539-43FB-820E-E6AB624C17F4}" srcId="{14629EDB-8687-450E-9262-F4FF3C08AFAF}" destId="{E0B9512F-5DF8-487D-9BFC-1BF5E444A3AD}" srcOrd="6" destOrd="0" parTransId="{C8A53336-AC86-4C61-BE31-ADD96C8BAF28}" sibTransId="{F6C23BDD-2BEE-41AE-BAB1-F69DA7AD5FD3}"/>
    <dgm:cxn modelId="{79E6A082-F8E0-4884-AD83-B7C4F9D06EBF}" type="presOf" srcId="{2CE08F90-DC15-4849-BB43-55588B71BA12}" destId="{8B46726A-546B-4DF5-AC54-46AD92025F6A}" srcOrd="0" destOrd="0" presId="urn:microsoft.com/office/officeart/2016/7/layout/RepeatingBendingProcessNew"/>
    <dgm:cxn modelId="{F7A9898A-3F23-422D-B8EC-DD216923DD75}" type="presOf" srcId="{9AD3C571-F55D-4598-B72A-0DC1F4D25C2D}" destId="{7A2ED872-72E3-4B1C-8B25-B20459F73479}" srcOrd="1" destOrd="0" presId="urn:microsoft.com/office/officeart/2016/7/layout/RepeatingBendingProcessNew"/>
    <dgm:cxn modelId="{037D4F8D-F81C-4D29-AFCB-2AF2B584453E}" type="presOf" srcId="{A006FC9C-C7A3-4446-8CBC-0A1F942616CA}" destId="{404E4D43-0EDF-4846-A0A3-A672AA1FE8CE}" srcOrd="0" destOrd="0" presId="urn:microsoft.com/office/officeart/2016/7/layout/RepeatingBendingProcessNew"/>
    <dgm:cxn modelId="{133C328F-F3C9-42ED-92DC-EBD0F1303587}" type="presOf" srcId="{08459B3B-F6BB-4488-9F77-8F3D3FB6A89D}" destId="{042514C0-7311-4699-BB46-61DD589ABF5A}" srcOrd="0" destOrd="0" presId="urn:microsoft.com/office/officeart/2016/7/layout/RepeatingBendingProcessNew"/>
    <dgm:cxn modelId="{995DF798-DC93-490E-B357-5734BC06EBE7}" type="presOf" srcId="{D25DA8AB-F211-4EE1-A0F4-28192054D7BF}" destId="{AD28AC38-9577-4E9C-B608-FF8A69511238}" srcOrd="0" destOrd="0" presId="urn:microsoft.com/office/officeart/2016/7/layout/RepeatingBendingProcessNew"/>
    <dgm:cxn modelId="{35D1D29A-95CC-42E2-B7E1-29655E0DFB16}" type="presOf" srcId="{0E7A7595-E173-4ACA-A840-EB3618780DF1}" destId="{44EB83C5-63CB-48B2-8661-34FF270B036F}" srcOrd="0" destOrd="0" presId="urn:microsoft.com/office/officeart/2016/7/layout/RepeatingBendingProcessNew"/>
    <dgm:cxn modelId="{B1E8449D-64DB-45C0-BCA8-081001D4F45F}" srcId="{14629EDB-8687-450E-9262-F4FF3C08AFAF}" destId="{FA04A59A-3453-409D-A1CB-C353D54A7899}" srcOrd="5" destOrd="0" parTransId="{F14BEE80-ED5E-457B-AED3-CFE08F36AA27}" sibTransId="{72746A71-3FF3-4314-939E-F14C75F91FCC}"/>
    <dgm:cxn modelId="{EF0EFD9D-10C6-40A5-8D68-3DF010439C3E}" type="presOf" srcId="{3F793189-08DA-428B-A812-30FD2890984F}" destId="{BEB112D1-AD37-4CAE-BD5B-4AB50F834702}" srcOrd="0" destOrd="0" presId="urn:microsoft.com/office/officeart/2016/7/layout/RepeatingBendingProcessNew"/>
    <dgm:cxn modelId="{22BB72A9-2F48-49CC-A570-D5BC3AC7D991}" type="presOf" srcId="{63D35957-207B-4203-95A4-A2F39CED075D}" destId="{1576B6B8-A6E4-4897-A18B-6DE848F6CFCC}" srcOrd="0" destOrd="0" presId="urn:microsoft.com/office/officeart/2016/7/layout/RepeatingBendingProcessNew"/>
    <dgm:cxn modelId="{9B0B3CB5-D87D-4ED4-93BD-2CA2022DE06D}" type="presOf" srcId="{14629EDB-8687-450E-9262-F4FF3C08AFAF}" destId="{412FC856-83A6-497B-B7FF-A91DAC14DF01}" srcOrd="0" destOrd="0" presId="urn:microsoft.com/office/officeart/2016/7/layout/RepeatingBendingProcessNew"/>
    <dgm:cxn modelId="{C68550B7-FBF5-4D49-ACA0-09740BE9FE9B}" type="presOf" srcId="{B763D8C6-C4C2-4D25-9CB0-D14491606FAC}" destId="{2A286BB4-2425-416C-9F03-A2ABED66F824}" srcOrd="0" destOrd="0" presId="urn:microsoft.com/office/officeart/2016/7/layout/RepeatingBendingProcessNew"/>
    <dgm:cxn modelId="{B1547DB7-FC89-4E70-B021-2A7278BD50BE}" srcId="{14629EDB-8687-450E-9262-F4FF3C08AFAF}" destId="{FAAAEF9C-D4BC-46D8-BE2A-6F3133BCE7E9}" srcOrd="2" destOrd="0" parTransId="{4A6583E5-A067-48E0-9BC5-E21E5AA6C739}" sibTransId="{83B5CE87-5974-488A-B239-AF2E306A675A}"/>
    <dgm:cxn modelId="{99F89EB8-5F27-431C-8751-9AA8EFA5A203}" type="presOf" srcId="{0A451B84-450E-4634-AC5D-74813646A6F6}" destId="{3BBA8945-9578-4CBE-927A-43E805C6BFF3}" srcOrd="1" destOrd="0" presId="urn:microsoft.com/office/officeart/2016/7/layout/RepeatingBendingProcessNew"/>
    <dgm:cxn modelId="{918C8ABB-FAF7-45A1-B3C7-8806805F66B6}" srcId="{14629EDB-8687-450E-9262-F4FF3C08AFAF}" destId="{A006FC9C-C7A3-4446-8CBC-0A1F942616CA}" srcOrd="14" destOrd="0" parTransId="{157F2211-6549-4221-B985-0CB956F07235}" sibTransId="{C2FE76C3-139D-4C6E-8E6E-3C4DA378DF90}"/>
    <dgm:cxn modelId="{447134C1-8E4D-4F92-9F50-854F87CF5D7E}" type="presOf" srcId="{ACC4FD3C-5BDB-4535-B525-9CE8738378DE}" destId="{C9A41C8E-BC7C-4720-827E-25753174561A}" srcOrd="0" destOrd="0" presId="urn:microsoft.com/office/officeart/2016/7/layout/RepeatingBendingProcessNew"/>
    <dgm:cxn modelId="{20C23FCD-8969-44D8-8824-82AE4239CDAE}" type="presOf" srcId="{3C37A59C-31F4-49B0-986A-4FD7D0175C10}" destId="{52DD37D4-3CEC-4F13-9D77-2490A96FF920}" srcOrd="1" destOrd="0" presId="urn:microsoft.com/office/officeart/2016/7/layout/RepeatingBendingProcessNew"/>
    <dgm:cxn modelId="{2A6036D0-8563-49AB-8BF3-2451B1BA16A0}" type="presOf" srcId="{46D03BB4-8B05-48E5-9274-CE58672C582F}" destId="{E73EF538-45BC-4E5E-BCAA-EC4C7B7C2A56}" srcOrd="1" destOrd="0" presId="urn:microsoft.com/office/officeart/2016/7/layout/RepeatingBendingProcessNew"/>
    <dgm:cxn modelId="{54FC30D1-0275-47AF-A977-F2DBC58984D8}" srcId="{14629EDB-8687-450E-9262-F4FF3C08AFAF}" destId="{0E7A7595-E173-4ACA-A840-EB3618780DF1}" srcOrd="0" destOrd="0" parTransId="{A5754555-9E02-4946-9092-599FEC8EFA01}" sibTransId="{0F6C4D5D-682F-4CCB-A8F3-B568DB2C50B1}"/>
    <dgm:cxn modelId="{41C02AD5-1DA4-4CCE-9EB6-8D4135C1897B}" srcId="{14629EDB-8687-450E-9262-F4FF3C08AFAF}" destId="{861A8949-3124-4610-85A6-BE51D69E7AB1}" srcOrd="12" destOrd="0" parTransId="{55D9DE62-FBD2-4E20-9A8D-26D24CC80C42}" sibTransId="{3C37A59C-31F4-49B0-986A-4FD7D0175C10}"/>
    <dgm:cxn modelId="{6E862CD5-853D-4648-A9FD-994AB2502F00}" type="presOf" srcId="{6C3182D6-3D1E-420F-A940-F29411D0158D}" destId="{57D9B25E-7E84-4FE1-9687-445E7B098DD0}" srcOrd="0" destOrd="0" presId="urn:microsoft.com/office/officeart/2016/7/layout/RepeatingBendingProcessNew"/>
    <dgm:cxn modelId="{553826DF-26FC-4C7E-B562-C015E9F4F595}" type="presOf" srcId="{72746A71-3FF3-4314-939E-F14C75F91FCC}" destId="{22463D43-F0BF-41FC-9DFF-5EE846A40708}" srcOrd="1" destOrd="0" presId="urn:microsoft.com/office/officeart/2016/7/layout/RepeatingBendingProcessNew"/>
    <dgm:cxn modelId="{369C54DF-C218-4AFB-AEBF-1DE8BDFFE44F}" type="presOf" srcId="{46D03BB4-8B05-48E5-9274-CE58672C582F}" destId="{633A39C6-A0CA-40C0-9C14-C2CB5C5A1A2A}" srcOrd="0" destOrd="0" presId="urn:microsoft.com/office/officeart/2016/7/layout/RepeatingBendingProcessNew"/>
    <dgm:cxn modelId="{1074C6DF-241B-4110-987A-DECF0F88349B}" type="presOf" srcId="{B8FE87B9-87D5-4241-B79C-876881E34309}" destId="{AA143FA7-B319-424E-BDD9-800B818890B7}" srcOrd="0" destOrd="0" presId="urn:microsoft.com/office/officeart/2016/7/layout/RepeatingBendingProcessNew"/>
    <dgm:cxn modelId="{C381A1E0-B24E-4221-9F6A-34C779123BDB}" type="presOf" srcId="{4DA2C7F4-F3DC-426A-8916-FCD642EBB5A5}" destId="{8FBAF396-9E21-43F8-B57D-5485ED891114}" srcOrd="0" destOrd="0" presId="urn:microsoft.com/office/officeart/2016/7/layout/RepeatingBendingProcessNew"/>
    <dgm:cxn modelId="{09F80EE2-014D-499C-B848-1DF954D46ADC}" type="presOf" srcId="{FAAAEF9C-D4BC-46D8-BE2A-6F3133BCE7E9}" destId="{67CF1A36-5B26-4003-8C94-B5341139B6B4}" srcOrd="0" destOrd="0" presId="urn:microsoft.com/office/officeart/2016/7/layout/RepeatingBendingProcessNew"/>
    <dgm:cxn modelId="{A2A735E2-C5F3-4D31-8C89-ABA3B48B312B}" type="presOf" srcId="{5AC63878-D469-49C6-8F58-F6B697CC0999}" destId="{589A7CA3-5483-421B-B4CC-A246E021514F}" srcOrd="0" destOrd="0" presId="urn:microsoft.com/office/officeart/2016/7/layout/RepeatingBendingProcessNew"/>
    <dgm:cxn modelId="{97DEC2E2-FD82-41FA-8CEA-A7BB9AB96207}" type="presOf" srcId="{83B5CE87-5974-488A-B239-AF2E306A675A}" destId="{10E9C480-3689-424E-90BB-F81A6CF98B11}" srcOrd="1" destOrd="0" presId="urn:microsoft.com/office/officeart/2016/7/layout/RepeatingBendingProcessNew"/>
    <dgm:cxn modelId="{6795AEE3-4599-43D4-A085-BC0A9E40BBE3}" type="presOf" srcId="{861A8949-3124-4610-85A6-BE51D69E7AB1}" destId="{5E8ACD6C-C084-4B20-888B-521A15C55052}" srcOrd="0" destOrd="0" presId="urn:microsoft.com/office/officeart/2016/7/layout/RepeatingBendingProcessNew"/>
    <dgm:cxn modelId="{0DCD4BE7-1846-429B-8704-944EDFAFA7A3}" type="presOf" srcId="{0F6C4D5D-682F-4CCB-A8F3-B568DB2C50B1}" destId="{6EC380F4-AC8D-49C9-9D94-FAB292AE1EBA}" srcOrd="0" destOrd="0" presId="urn:microsoft.com/office/officeart/2016/7/layout/RepeatingBendingProcessNew"/>
    <dgm:cxn modelId="{08A90AEA-D8D5-4F55-A901-C600D1FA054E}" srcId="{14629EDB-8687-450E-9262-F4FF3C08AFAF}" destId="{D25DA8AB-F211-4EE1-A0F4-28192054D7BF}" srcOrd="4" destOrd="0" parTransId="{F139F645-FFFB-4050-99DC-9F49A08FBABD}" sibTransId="{3289799A-2B44-44F8-B3CB-2B201427267A}"/>
    <dgm:cxn modelId="{C3FD87EB-999D-42BE-A7C1-B7493E83DB1B}" type="presOf" srcId="{0526227C-4711-4428-9E79-7D8E7E48E499}" destId="{24A40DCE-F0D8-44DE-8835-304834B28591}" srcOrd="0" destOrd="0" presId="urn:microsoft.com/office/officeart/2016/7/layout/RepeatingBendingProcessNew"/>
    <dgm:cxn modelId="{9DBB89EF-1957-437D-984F-DFD85874EB79}" srcId="{14629EDB-8687-450E-9262-F4FF3C08AFAF}" destId="{08459B3B-F6BB-4488-9F77-8F3D3FB6A89D}" srcOrd="8" destOrd="0" parTransId="{50B13C5F-7CC5-446F-BD6B-ABD7C64A3D1E}" sibTransId="{9AD3C571-F55D-4598-B72A-0DC1F4D25C2D}"/>
    <dgm:cxn modelId="{E7890DF6-06B8-44AF-A4F8-C7D1A26AD090}" type="presOf" srcId="{FA04A59A-3453-409D-A1CB-C353D54A7899}" destId="{B35465D7-85E5-4770-8B6D-DD3B8A185DB2}" srcOrd="0" destOrd="0" presId="urn:microsoft.com/office/officeart/2016/7/layout/RepeatingBendingProcessNew"/>
    <dgm:cxn modelId="{91C192F7-4B19-46F5-9642-97678CE38B58}" srcId="{14629EDB-8687-450E-9262-F4FF3C08AFAF}" destId="{EBC1A5F7-BA76-4E35-8389-530225E678E4}" srcOrd="11" destOrd="0" parTransId="{AFAB9A6E-6751-4D4B-AE1E-5432C6E74450}" sibTransId="{70838001-9781-48B6-AC21-609EB38141F8}"/>
    <dgm:cxn modelId="{C8137BFB-0D61-4456-B1F5-1BFBEE603BA5}" type="presOf" srcId="{2CE08F90-DC15-4849-BB43-55588B71BA12}" destId="{B2DCC6F1-F433-4892-B238-2EB89DA014BF}" srcOrd="1" destOrd="0" presId="urn:microsoft.com/office/officeart/2016/7/layout/RepeatingBendingProcessNew"/>
    <dgm:cxn modelId="{C7BA49FE-3DB2-48D7-BFD2-09614EBE0E0F}" type="presOf" srcId="{E0B9512F-5DF8-487D-9BFC-1BF5E444A3AD}" destId="{D0C8CF36-13C5-44D6-BA28-6F1D3FE00A2B}" srcOrd="0" destOrd="0" presId="urn:microsoft.com/office/officeart/2016/7/layout/RepeatingBendingProcessNew"/>
    <dgm:cxn modelId="{84163B67-F7D2-4A4A-90D7-60CF89D0AD1A}" type="presParOf" srcId="{412FC856-83A6-497B-B7FF-A91DAC14DF01}" destId="{44EB83C5-63CB-48B2-8661-34FF270B036F}" srcOrd="0" destOrd="0" presId="urn:microsoft.com/office/officeart/2016/7/layout/RepeatingBendingProcessNew"/>
    <dgm:cxn modelId="{90893453-9C3E-4F6B-B2B0-2394ECC90B3D}" type="presParOf" srcId="{412FC856-83A6-497B-B7FF-A91DAC14DF01}" destId="{6EC380F4-AC8D-49C9-9D94-FAB292AE1EBA}" srcOrd="1" destOrd="0" presId="urn:microsoft.com/office/officeart/2016/7/layout/RepeatingBendingProcessNew"/>
    <dgm:cxn modelId="{31844CFB-1769-4662-B603-5B5FDFE36FC8}" type="presParOf" srcId="{6EC380F4-AC8D-49C9-9D94-FAB292AE1EBA}" destId="{ABD3865E-6E8F-4D84-9F6E-F8FA03465824}" srcOrd="0" destOrd="0" presId="urn:microsoft.com/office/officeart/2016/7/layout/RepeatingBendingProcessNew"/>
    <dgm:cxn modelId="{19D06779-7BDF-49CD-B167-1B7B6CD081E2}" type="presParOf" srcId="{412FC856-83A6-497B-B7FF-A91DAC14DF01}" destId="{2A286BB4-2425-416C-9F03-A2ABED66F824}" srcOrd="2" destOrd="0" presId="urn:microsoft.com/office/officeart/2016/7/layout/RepeatingBendingProcessNew"/>
    <dgm:cxn modelId="{F2ABF756-F5D7-4868-B272-9BBFCA4EC849}" type="presParOf" srcId="{412FC856-83A6-497B-B7FF-A91DAC14DF01}" destId="{8FBAF396-9E21-43F8-B57D-5485ED891114}" srcOrd="3" destOrd="0" presId="urn:microsoft.com/office/officeart/2016/7/layout/RepeatingBendingProcessNew"/>
    <dgm:cxn modelId="{59AEE22D-56E4-4486-A62B-0A18D5F463DD}" type="presParOf" srcId="{8FBAF396-9E21-43F8-B57D-5485ED891114}" destId="{AE0EA30F-2304-4884-9830-575AE844C004}" srcOrd="0" destOrd="0" presId="urn:microsoft.com/office/officeart/2016/7/layout/RepeatingBendingProcessNew"/>
    <dgm:cxn modelId="{3623D572-C417-4A27-8B98-973068653D82}" type="presParOf" srcId="{412FC856-83A6-497B-B7FF-A91DAC14DF01}" destId="{67CF1A36-5B26-4003-8C94-B5341139B6B4}" srcOrd="4" destOrd="0" presId="urn:microsoft.com/office/officeart/2016/7/layout/RepeatingBendingProcessNew"/>
    <dgm:cxn modelId="{D36221F7-430C-479D-B5B2-5AA3B9266AE3}" type="presParOf" srcId="{412FC856-83A6-497B-B7FF-A91DAC14DF01}" destId="{151088F4-3DDF-4D39-9422-8C496D830639}" srcOrd="5" destOrd="0" presId="urn:microsoft.com/office/officeart/2016/7/layout/RepeatingBendingProcessNew"/>
    <dgm:cxn modelId="{CC9F90BF-204E-456E-AAD5-6EB460B00954}" type="presParOf" srcId="{151088F4-3DDF-4D39-9422-8C496D830639}" destId="{10E9C480-3689-424E-90BB-F81A6CF98B11}" srcOrd="0" destOrd="0" presId="urn:microsoft.com/office/officeart/2016/7/layout/RepeatingBendingProcessNew"/>
    <dgm:cxn modelId="{3A6D6E9B-9008-45F7-BE88-0BE7D4659163}" type="presParOf" srcId="{412FC856-83A6-497B-B7FF-A91DAC14DF01}" destId="{AA143FA7-B319-424E-BDD9-800B818890B7}" srcOrd="6" destOrd="0" presId="urn:microsoft.com/office/officeart/2016/7/layout/RepeatingBendingProcessNew"/>
    <dgm:cxn modelId="{3D02E275-F090-4851-A9C9-F3B86834BF77}" type="presParOf" srcId="{412FC856-83A6-497B-B7FF-A91DAC14DF01}" destId="{40E324CB-C477-41A2-BAE8-D95015A99215}" srcOrd="7" destOrd="0" presId="urn:microsoft.com/office/officeart/2016/7/layout/RepeatingBendingProcessNew"/>
    <dgm:cxn modelId="{5F2D86CA-B9C1-41A5-A919-817DB871FB0E}" type="presParOf" srcId="{40E324CB-C477-41A2-BAE8-D95015A99215}" destId="{3BBA8945-9578-4CBE-927A-43E805C6BFF3}" srcOrd="0" destOrd="0" presId="urn:microsoft.com/office/officeart/2016/7/layout/RepeatingBendingProcessNew"/>
    <dgm:cxn modelId="{8C3E0563-319B-42FA-898E-7980802B5A9D}" type="presParOf" srcId="{412FC856-83A6-497B-B7FF-A91DAC14DF01}" destId="{AD28AC38-9577-4E9C-B608-FF8A69511238}" srcOrd="8" destOrd="0" presId="urn:microsoft.com/office/officeart/2016/7/layout/RepeatingBendingProcessNew"/>
    <dgm:cxn modelId="{30CE79D6-19D3-4738-9319-0F67126CD6F1}" type="presParOf" srcId="{412FC856-83A6-497B-B7FF-A91DAC14DF01}" destId="{BAE0EB61-5A42-4D95-937C-F14F371E2903}" srcOrd="9" destOrd="0" presId="urn:microsoft.com/office/officeart/2016/7/layout/RepeatingBendingProcessNew"/>
    <dgm:cxn modelId="{11561E02-272E-4A10-BDE3-F2109842FC19}" type="presParOf" srcId="{BAE0EB61-5A42-4D95-937C-F14F371E2903}" destId="{8FBB78DE-850F-4888-BD0D-877781E23D32}" srcOrd="0" destOrd="0" presId="urn:microsoft.com/office/officeart/2016/7/layout/RepeatingBendingProcessNew"/>
    <dgm:cxn modelId="{11F6E3FC-5539-4AC3-B8ED-0D625B187EB7}" type="presParOf" srcId="{412FC856-83A6-497B-B7FF-A91DAC14DF01}" destId="{B35465D7-85E5-4770-8B6D-DD3B8A185DB2}" srcOrd="10" destOrd="0" presId="urn:microsoft.com/office/officeart/2016/7/layout/RepeatingBendingProcessNew"/>
    <dgm:cxn modelId="{8549A495-2B3F-4753-A974-07512605A957}" type="presParOf" srcId="{412FC856-83A6-497B-B7FF-A91DAC14DF01}" destId="{21E2B7B6-B11D-45AC-897C-FA6124EA175C}" srcOrd="11" destOrd="0" presId="urn:microsoft.com/office/officeart/2016/7/layout/RepeatingBendingProcessNew"/>
    <dgm:cxn modelId="{A3724E14-E80D-433E-943E-65DFCEBDE332}" type="presParOf" srcId="{21E2B7B6-B11D-45AC-897C-FA6124EA175C}" destId="{22463D43-F0BF-41FC-9DFF-5EE846A40708}" srcOrd="0" destOrd="0" presId="urn:microsoft.com/office/officeart/2016/7/layout/RepeatingBendingProcessNew"/>
    <dgm:cxn modelId="{200232E6-A496-432B-BF14-06FB49772798}" type="presParOf" srcId="{412FC856-83A6-497B-B7FF-A91DAC14DF01}" destId="{D0C8CF36-13C5-44D6-BA28-6F1D3FE00A2B}" srcOrd="12" destOrd="0" presId="urn:microsoft.com/office/officeart/2016/7/layout/RepeatingBendingProcessNew"/>
    <dgm:cxn modelId="{28C1F513-565B-4F7E-A0FB-79BAEEE525FA}" type="presParOf" srcId="{412FC856-83A6-497B-B7FF-A91DAC14DF01}" destId="{2A065EC6-BA57-4AB3-94E7-C95B18F6FD9B}" srcOrd="13" destOrd="0" presId="urn:microsoft.com/office/officeart/2016/7/layout/RepeatingBendingProcessNew"/>
    <dgm:cxn modelId="{E360537F-2D61-4EC6-9A39-4A647158DF09}" type="presParOf" srcId="{2A065EC6-BA57-4AB3-94E7-C95B18F6FD9B}" destId="{F584496B-8EB0-4509-81CC-E7518318DB3C}" srcOrd="0" destOrd="0" presId="urn:microsoft.com/office/officeart/2016/7/layout/RepeatingBendingProcessNew"/>
    <dgm:cxn modelId="{CF1D893C-542A-40D3-83F9-5B4AFECCE01D}" type="presParOf" srcId="{412FC856-83A6-497B-B7FF-A91DAC14DF01}" destId="{ED27E121-2E90-45E0-975D-ED15DAB195B2}" srcOrd="14" destOrd="0" presId="urn:microsoft.com/office/officeart/2016/7/layout/RepeatingBendingProcessNew"/>
    <dgm:cxn modelId="{FE460078-B2EC-4620-BB42-D4307D2CC352}" type="presParOf" srcId="{412FC856-83A6-497B-B7FF-A91DAC14DF01}" destId="{8B46726A-546B-4DF5-AC54-46AD92025F6A}" srcOrd="15" destOrd="0" presId="urn:microsoft.com/office/officeart/2016/7/layout/RepeatingBendingProcessNew"/>
    <dgm:cxn modelId="{A27027EB-68D2-459F-817C-A5E11F9597DA}" type="presParOf" srcId="{8B46726A-546B-4DF5-AC54-46AD92025F6A}" destId="{B2DCC6F1-F433-4892-B238-2EB89DA014BF}" srcOrd="0" destOrd="0" presId="urn:microsoft.com/office/officeart/2016/7/layout/RepeatingBendingProcessNew"/>
    <dgm:cxn modelId="{6D1F3983-5453-4D8F-9826-B1BA43EFCB58}" type="presParOf" srcId="{412FC856-83A6-497B-B7FF-A91DAC14DF01}" destId="{042514C0-7311-4699-BB46-61DD589ABF5A}" srcOrd="16" destOrd="0" presId="urn:microsoft.com/office/officeart/2016/7/layout/RepeatingBendingProcessNew"/>
    <dgm:cxn modelId="{AA421F42-E6EE-460F-8928-11192009A401}" type="presParOf" srcId="{412FC856-83A6-497B-B7FF-A91DAC14DF01}" destId="{DD171C5B-CE73-4B20-9977-ED2082744B9C}" srcOrd="17" destOrd="0" presId="urn:microsoft.com/office/officeart/2016/7/layout/RepeatingBendingProcessNew"/>
    <dgm:cxn modelId="{3F5923FB-4CF1-4412-BB95-FD2C60893B6F}" type="presParOf" srcId="{DD171C5B-CE73-4B20-9977-ED2082744B9C}" destId="{7A2ED872-72E3-4B1C-8B25-B20459F73479}" srcOrd="0" destOrd="0" presId="urn:microsoft.com/office/officeart/2016/7/layout/RepeatingBendingProcessNew"/>
    <dgm:cxn modelId="{59D02CB4-7BED-4338-AE13-8E0A9C320E2E}" type="presParOf" srcId="{412FC856-83A6-497B-B7FF-A91DAC14DF01}" destId="{C9A41C8E-BC7C-4720-827E-25753174561A}" srcOrd="18" destOrd="0" presId="urn:microsoft.com/office/officeart/2016/7/layout/RepeatingBendingProcessNew"/>
    <dgm:cxn modelId="{5C6E4696-CA85-41FD-A788-771889E2E583}" type="presParOf" srcId="{412FC856-83A6-497B-B7FF-A91DAC14DF01}" destId="{57D9B25E-7E84-4FE1-9687-445E7B098DD0}" srcOrd="19" destOrd="0" presId="urn:microsoft.com/office/officeart/2016/7/layout/RepeatingBendingProcessNew"/>
    <dgm:cxn modelId="{AB4A40F3-006B-45ED-95D4-47977765937D}" type="presParOf" srcId="{57D9B25E-7E84-4FE1-9687-445E7B098DD0}" destId="{9DA49BF3-9F5A-4CA6-90B2-5B0514C78B17}" srcOrd="0" destOrd="0" presId="urn:microsoft.com/office/officeart/2016/7/layout/RepeatingBendingProcessNew"/>
    <dgm:cxn modelId="{44B6FF24-044B-4FA4-9FC5-2E6ABF84CC3B}" type="presParOf" srcId="{412FC856-83A6-497B-B7FF-A91DAC14DF01}" destId="{24A40DCE-F0D8-44DE-8835-304834B28591}" srcOrd="20" destOrd="0" presId="urn:microsoft.com/office/officeart/2016/7/layout/RepeatingBendingProcessNew"/>
    <dgm:cxn modelId="{435F3A2F-C546-4366-ACAA-642A53369CE8}" type="presParOf" srcId="{412FC856-83A6-497B-B7FF-A91DAC14DF01}" destId="{633A39C6-A0CA-40C0-9C14-C2CB5C5A1A2A}" srcOrd="21" destOrd="0" presId="urn:microsoft.com/office/officeart/2016/7/layout/RepeatingBendingProcessNew"/>
    <dgm:cxn modelId="{C543C6F8-9DB7-435D-9183-47706577D93B}" type="presParOf" srcId="{633A39C6-A0CA-40C0-9C14-C2CB5C5A1A2A}" destId="{E73EF538-45BC-4E5E-BCAA-EC4C7B7C2A56}" srcOrd="0" destOrd="0" presId="urn:microsoft.com/office/officeart/2016/7/layout/RepeatingBendingProcessNew"/>
    <dgm:cxn modelId="{C27098C4-44DE-4E5D-B57B-F18D77EE6FEE}" type="presParOf" srcId="{412FC856-83A6-497B-B7FF-A91DAC14DF01}" destId="{39503BB9-03B9-4511-B46B-705239A2FE62}" srcOrd="22" destOrd="0" presId="urn:microsoft.com/office/officeart/2016/7/layout/RepeatingBendingProcessNew"/>
    <dgm:cxn modelId="{FFA9577A-7E1A-43E5-AC19-8404FD5F285A}" type="presParOf" srcId="{412FC856-83A6-497B-B7FF-A91DAC14DF01}" destId="{D137432E-BED2-46BC-97C2-E92E423F2E94}" srcOrd="23" destOrd="0" presId="urn:microsoft.com/office/officeart/2016/7/layout/RepeatingBendingProcessNew"/>
    <dgm:cxn modelId="{D1BEE70D-43DC-4742-9A70-81B764180A57}" type="presParOf" srcId="{D137432E-BED2-46BC-97C2-E92E423F2E94}" destId="{DE354A83-A042-4D67-87C9-44DE7CFC57B6}" srcOrd="0" destOrd="0" presId="urn:microsoft.com/office/officeart/2016/7/layout/RepeatingBendingProcessNew"/>
    <dgm:cxn modelId="{3E6D1074-AD50-43FB-AB82-B4CB3585EFC4}" type="presParOf" srcId="{412FC856-83A6-497B-B7FF-A91DAC14DF01}" destId="{5E8ACD6C-C084-4B20-888B-521A15C55052}" srcOrd="24" destOrd="0" presId="urn:microsoft.com/office/officeart/2016/7/layout/RepeatingBendingProcessNew"/>
    <dgm:cxn modelId="{16D1E71B-CC6D-4861-9D7A-FD67BC7C5DC3}" type="presParOf" srcId="{412FC856-83A6-497B-B7FF-A91DAC14DF01}" destId="{55E9E076-B4BA-4F44-9E6C-44F4E2B8F2E8}" srcOrd="25" destOrd="0" presId="urn:microsoft.com/office/officeart/2016/7/layout/RepeatingBendingProcessNew"/>
    <dgm:cxn modelId="{BC391B1D-F85C-4FAA-BDF2-8F01B588E026}" type="presParOf" srcId="{55E9E076-B4BA-4F44-9E6C-44F4E2B8F2E8}" destId="{52DD37D4-3CEC-4F13-9D77-2490A96FF920}" srcOrd="0" destOrd="0" presId="urn:microsoft.com/office/officeart/2016/7/layout/RepeatingBendingProcessNew"/>
    <dgm:cxn modelId="{A379DC44-AB7D-4D8B-8F08-80ACE048F9F8}" type="presParOf" srcId="{412FC856-83A6-497B-B7FF-A91DAC14DF01}" destId="{BEB112D1-AD37-4CAE-BD5B-4AB50F834702}" srcOrd="26" destOrd="0" presId="urn:microsoft.com/office/officeart/2016/7/layout/RepeatingBendingProcessNew"/>
    <dgm:cxn modelId="{B2AB3724-DE72-43B8-A471-27216714A13C}" type="presParOf" srcId="{412FC856-83A6-497B-B7FF-A91DAC14DF01}" destId="{1576B6B8-A6E4-4897-A18B-6DE848F6CFCC}" srcOrd="27" destOrd="0" presId="urn:microsoft.com/office/officeart/2016/7/layout/RepeatingBendingProcessNew"/>
    <dgm:cxn modelId="{18EDAEE3-76A0-4E5E-A59D-7541C35D8883}" type="presParOf" srcId="{1576B6B8-A6E4-4897-A18B-6DE848F6CFCC}" destId="{B1301D33-9BFE-4F0E-812F-2928161102C2}" srcOrd="0" destOrd="0" presId="urn:microsoft.com/office/officeart/2016/7/layout/RepeatingBendingProcessNew"/>
    <dgm:cxn modelId="{44E20C33-D140-46ED-96DB-75282547798E}" type="presParOf" srcId="{412FC856-83A6-497B-B7FF-A91DAC14DF01}" destId="{404E4D43-0EDF-4846-A0A3-A672AA1FE8CE}" srcOrd="28" destOrd="0" presId="urn:microsoft.com/office/officeart/2016/7/layout/RepeatingBendingProcessNew"/>
    <dgm:cxn modelId="{96A9F6AB-A4F2-4D7A-BD39-E12CDAF3C2A0}" type="presParOf" srcId="{412FC856-83A6-497B-B7FF-A91DAC14DF01}" destId="{CC9FEF65-E991-44FB-84BB-52A9EEEA63F8}" srcOrd="29" destOrd="0" presId="urn:microsoft.com/office/officeart/2016/7/layout/RepeatingBendingProcessNew"/>
    <dgm:cxn modelId="{92675C71-7ECE-4178-9685-303B7BE3B9AA}" type="presParOf" srcId="{CC9FEF65-E991-44FB-84BB-52A9EEEA63F8}" destId="{0C869C93-82CF-4BA1-9F6C-331B864576F1}" srcOrd="0" destOrd="0" presId="urn:microsoft.com/office/officeart/2016/7/layout/RepeatingBendingProcessNew"/>
    <dgm:cxn modelId="{46CFE527-7FD9-4D6C-AC2C-0D5BA415A202}" type="presParOf" srcId="{412FC856-83A6-497B-B7FF-A91DAC14DF01}" destId="{589A7CA3-5483-421B-B4CC-A246E021514F}" srcOrd="30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FEF3C51-C983-4517-A735-86992663117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EAE5F59-931B-4BDF-92A5-8A832AA7C34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Components	</a:t>
          </a:r>
          <a:endParaRPr lang="en-US" dirty="0"/>
        </a:p>
      </dgm:t>
    </dgm:pt>
    <dgm:pt modelId="{8326E158-C8F3-45D8-8A32-4C4733228DA8}" cxnId="{999AAFA8-47D8-443A-9840-926E5B47C9E7}" type="parTrans">
      <dgm:prSet/>
      <dgm:spPr/>
      <dgm:t>
        <a:bodyPr/>
        <a:lstStyle/>
        <a:p>
          <a:endParaRPr lang="en-US"/>
        </a:p>
      </dgm:t>
    </dgm:pt>
    <dgm:pt modelId="{E8D67EB9-2A06-4039-A9EC-89BFE393CB31}" cxnId="{999AAFA8-47D8-443A-9840-926E5B47C9E7}" type="sibTrans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44AF89A-4676-443E-ADCA-4E68182BD54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Project</a:t>
          </a:r>
          <a:r>
            <a:rPr lang="en-US" baseline="0"/>
            <a:t> plan</a:t>
          </a:r>
          <a:endParaRPr lang="en-US" baseline="0" dirty="0"/>
        </a:p>
      </dgm:t>
    </dgm:pt>
    <dgm:pt modelId="{5FFBEA99-6D3E-4DA0-8AD2-8CDA7BBDE8D8}" cxnId="{E13DFCCA-160E-4D85-BAC3-95ED230FC667}" type="sibTrans">
      <dgm:prSet/>
      <dgm:spPr/>
      <dgm:t>
        <a:bodyPr/>
        <a:lstStyle/>
        <a:p>
          <a:pPr rtl="1"/>
          <a:endParaRPr lang="ar-EG"/>
        </a:p>
      </dgm:t>
    </dgm:pt>
    <dgm:pt modelId="{38DDE63E-1C78-40D1-BB9F-EF1676EE7A92}" cxnId="{E13DFCCA-160E-4D85-BAC3-95ED230FC667}" type="parTrans">
      <dgm:prSet/>
      <dgm:spPr/>
      <dgm:t>
        <a:bodyPr/>
        <a:lstStyle/>
        <a:p>
          <a:pPr rtl="1"/>
          <a:endParaRPr lang="ar-EG"/>
        </a:p>
      </dgm:t>
    </dgm:pt>
    <dgm:pt modelId="{597B71AD-AD85-42F1-9601-C2CD93257B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Block Diagram</a:t>
          </a:r>
          <a:r>
            <a:rPr lang="en-US" baseline="0"/>
            <a:t> </a:t>
          </a:r>
          <a:endParaRPr lang="en-US" dirty="0"/>
        </a:p>
      </dgm:t>
    </dgm:pt>
    <dgm:pt modelId="{B18ED858-A9BB-4679-B7BB-D3354930C3CF}" cxnId="{40E69869-97B7-4B97-ADCD-1B490EEEACC7}" type="sibTrans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83BBE85-F4CB-4005-88BC-E7B911BB76B2}" cxnId="{40E69869-97B7-4B97-ADCD-1B490EEEACC7}" type="parTrans">
      <dgm:prSet/>
      <dgm:spPr/>
      <dgm:t>
        <a:bodyPr/>
        <a:lstStyle/>
        <a:p>
          <a:endParaRPr lang="en-US"/>
        </a:p>
      </dgm:t>
    </dgm:pt>
    <dgm:pt modelId="{7BFBD182-7623-47A0-BB64-EE77DF882894}" type="pres">
      <dgm:prSet presAssocID="{DFEF3C51-C983-4517-A735-869926631179}" presName="root" presStyleCnt="0">
        <dgm:presLayoutVars>
          <dgm:dir/>
          <dgm:resizeHandles val="exact"/>
        </dgm:presLayoutVars>
      </dgm:prSet>
      <dgm:spPr/>
    </dgm:pt>
    <dgm:pt modelId="{09A38F23-B364-458E-9A12-73707CC05F7C}" type="pres">
      <dgm:prSet presAssocID="{BEAE5F59-931B-4BDF-92A5-8A832AA7C349}" presName="compNode" presStyleCnt="0"/>
      <dgm:spPr/>
    </dgm:pt>
    <dgm:pt modelId="{CDDAF06D-40DE-4F09-BC2F-3CC455FE45D0}" type="pres">
      <dgm:prSet presAssocID="{BEAE5F59-931B-4BDF-92A5-8A832AA7C349}" presName="bgRect" presStyleLbl="bgShp" presStyleIdx="0" presStyleCnt="3"/>
      <dgm:spPr/>
    </dgm:pt>
    <dgm:pt modelId="{F1534184-E9DE-4A17-AB78-D0C81B9037E7}" type="pres">
      <dgm:prSet presAssocID="{BEAE5F59-931B-4BDF-92A5-8A832AA7C3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693C2F95-1F55-49DF-AED4-F466AB5D7B93}" type="pres">
      <dgm:prSet presAssocID="{BEAE5F59-931B-4BDF-92A5-8A832AA7C349}" presName="spaceRect" presStyleCnt="0"/>
      <dgm:spPr/>
    </dgm:pt>
    <dgm:pt modelId="{36C71877-5613-4208-AF36-1955AEA51AAC}" type="pres">
      <dgm:prSet presAssocID="{BEAE5F59-931B-4BDF-92A5-8A832AA7C349}" presName="parTx" presStyleLbl="revTx" presStyleIdx="0" presStyleCnt="3">
        <dgm:presLayoutVars>
          <dgm:chMax val="0"/>
          <dgm:chPref val="0"/>
        </dgm:presLayoutVars>
      </dgm:prSet>
      <dgm:spPr/>
    </dgm:pt>
    <dgm:pt modelId="{1AD26650-B200-49D7-AA3E-D330CEF194BD}" type="pres">
      <dgm:prSet presAssocID="{E8D67EB9-2A06-4039-A9EC-89BFE393CB31}" presName="sibTrans" presStyleCnt="0"/>
      <dgm:spPr/>
    </dgm:pt>
    <dgm:pt modelId="{F78D3055-E52F-4B7B-B5F1-AED7534AC767}" type="pres">
      <dgm:prSet presAssocID="{597B71AD-AD85-42F1-9601-C2CD93257BEA}" presName="compNode" presStyleCnt="0"/>
      <dgm:spPr/>
    </dgm:pt>
    <dgm:pt modelId="{84F2BDF1-67EB-4180-9C69-142AD59875D8}" type="pres">
      <dgm:prSet presAssocID="{597B71AD-AD85-42F1-9601-C2CD93257BEA}" presName="bgRect" presStyleLbl="bgShp" presStyleIdx="1" presStyleCnt="3"/>
      <dgm:spPr/>
    </dgm:pt>
    <dgm:pt modelId="{AB82E133-2DF4-48D3-8366-B35722E10657}" type="pres">
      <dgm:prSet presAssocID="{597B71AD-AD85-42F1-9601-C2CD93257BE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F5875EB9-68A4-4A2E-9750-332668909BBF}" type="pres">
      <dgm:prSet presAssocID="{597B71AD-AD85-42F1-9601-C2CD93257BEA}" presName="spaceRect" presStyleCnt="0"/>
      <dgm:spPr/>
    </dgm:pt>
    <dgm:pt modelId="{C377ED1C-240A-46B5-B743-848E2011AE8F}" type="pres">
      <dgm:prSet presAssocID="{597B71AD-AD85-42F1-9601-C2CD93257BEA}" presName="parTx" presStyleLbl="revTx" presStyleIdx="1" presStyleCnt="3">
        <dgm:presLayoutVars>
          <dgm:chMax val="0"/>
          <dgm:chPref val="0"/>
        </dgm:presLayoutVars>
      </dgm:prSet>
      <dgm:spPr/>
    </dgm:pt>
    <dgm:pt modelId="{7D15B689-B9B7-4D69-9081-B24473019E2B}" type="pres">
      <dgm:prSet presAssocID="{B18ED858-A9BB-4679-B7BB-D3354930C3CF}" presName="sibTrans" presStyleCnt="0"/>
      <dgm:spPr/>
    </dgm:pt>
    <dgm:pt modelId="{2D22E33C-523B-409F-A685-5D5E2A8E6FFF}" type="pres">
      <dgm:prSet presAssocID="{D44AF89A-4676-443E-ADCA-4E68182BD545}" presName="compNode" presStyleCnt="0"/>
      <dgm:spPr/>
    </dgm:pt>
    <dgm:pt modelId="{5FB0A168-2C1D-465E-9AB7-CAB48637AA9D}" type="pres">
      <dgm:prSet presAssocID="{D44AF89A-4676-443E-ADCA-4E68182BD545}" presName="bgRect" presStyleLbl="bgShp" presStyleIdx="2" presStyleCnt="3"/>
      <dgm:spPr/>
    </dgm:pt>
    <dgm:pt modelId="{7F4F2C9D-FC56-4E0C-8506-2040A75E192B}" type="pres">
      <dgm:prSet presAssocID="{D44AF89A-4676-443E-ADCA-4E68182BD5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3D92EA2E-2BB6-423D-A8B5-AA2514280B05}" type="pres">
      <dgm:prSet presAssocID="{D44AF89A-4676-443E-ADCA-4E68182BD545}" presName="spaceRect" presStyleCnt="0"/>
      <dgm:spPr/>
    </dgm:pt>
    <dgm:pt modelId="{62A4D686-9DA4-45DF-A8DF-82AFA9A9D114}" type="pres">
      <dgm:prSet presAssocID="{D44AF89A-4676-443E-ADCA-4E68182BD54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71FC032-0227-4E04-9690-338D9D592145}" type="presOf" srcId="{597B71AD-AD85-42F1-9601-C2CD93257BEA}" destId="{C377ED1C-240A-46B5-B743-848E2011AE8F}" srcOrd="0" destOrd="0" presId="urn:microsoft.com/office/officeart/2018/2/layout/IconVerticalSolidList"/>
    <dgm:cxn modelId="{0865B946-2E3A-4DB8-A090-4C0CC122092A}" type="presOf" srcId="{DFEF3C51-C983-4517-A735-869926631179}" destId="{7BFBD182-7623-47A0-BB64-EE77DF882894}" srcOrd="0" destOrd="0" presId="urn:microsoft.com/office/officeart/2018/2/layout/IconVerticalSolidList"/>
    <dgm:cxn modelId="{40E69869-97B7-4B97-ADCD-1B490EEEACC7}" srcId="{DFEF3C51-C983-4517-A735-869926631179}" destId="{597B71AD-AD85-42F1-9601-C2CD93257BEA}" srcOrd="1" destOrd="0" parTransId="{783BBE85-F4CB-4005-88BC-E7B911BB76B2}" sibTransId="{B18ED858-A9BB-4679-B7BB-D3354930C3CF}"/>
    <dgm:cxn modelId="{E4508C6C-DC26-4FBA-AFFA-7845892D7122}" type="presOf" srcId="{BEAE5F59-931B-4BDF-92A5-8A832AA7C349}" destId="{36C71877-5613-4208-AF36-1955AEA51AAC}" srcOrd="0" destOrd="0" presId="urn:microsoft.com/office/officeart/2018/2/layout/IconVerticalSolidList"/>
    <dgm:cxn modelId="{BD2D9450-A6F4-4205-88EA-79B5A61610C7}" type="presOf" srcId="{D44AF89A-4676-443E-ADCA-4E68182BD545}" destId="{62A4D686-9DA4-45DF-A8DF-82AFA9A9D114}" srcOrd="0" destOrd="0" presId="urn:microsoft.com/office/officeart/2018/2/layout/IconVerticalSolidList"/>
    <dgm:cxn modelId="{999AAFA8-47D8-443A-9840-926E5B47C9E7}" srcId="{DFEF3C51-C983-4517-A735-869926631179}" destId="{BEAE5F59-931B-4BDF-92A5-8A832AA7C349}" srcOrd="0" destOrd="0" parTransId="{8326E158-C8F3-45D8-8A32-4C4733228DA8}" sibTransId="{E8D67EB9-2A06-4039-A9EC-89BFE393CB31}"/>
    <dgm:cxn modelId="{E13DFCCA-160E-4D85-BAC3-95ED230FC667}" srcId="{DFEF3C51-C983-4517-A735-869926631179}" destId="{D44AF89A-4676-443E-ADCA-4E68182BD545}" srcOrd="2" destOrd="0" parTransId="{38DDE63E-1C78-40D1-BB9F-EF1676EE7A92}" sibTransId="{5FFBEA99-6D3E-4DA0-8AD2-8CDA7BBDE8D8}"/>
    <dgm:cxn modelId="{F784C2F7-3259-48F4-8100-06C97C6B1D99}" type="presParOf" srcId="{7BFBD182-7623-47A0-BB64-EE77DF882894}" destId="{09A38F23-B364-458E-9A12-73707CC05F7C}" srcOrd="0" destOrd="0" presId="urn:microsoft.com/office/officeart/2018/2/layout/IconVerticalSolidList"/>
    <dgm:cxn modelId="{BC028FA0-6562-4EA2-9DB7-E5C85AAA9CCA}" type="presParOf" srcId="{09A38F23-B364-458E-9A12-73707CC05F7C}" destId="{CDDAF06D-40DE-4F09-BC2F-3CC455FE45D0}" srcOrd="0" destOrd="0" presId="urn:microsoft.com/office/officeart/2018/2/layout/IconVerticalSolidList"/>
    <dgm:cxn modelId="{A7C62B2A-9335-4DD4-B3D2-D86C78CA649E}" type="presParOf" srcId="{09A38F23-B364-458E-9A12-73707CC05F7C}" destId="{F1534184-E9DE-4A17-AB78-D0C81B9037E7}" srcOrd="1" destOrd="0" presId="urn:microsoft.com/office/officeart/2018/2/layout/IconVerticalSolidList"/>
    <dgm:cxn modelId="{9C11943B-1F66-41C3-9ABE-7EA54E5962D4}" type="presParOf" srcId="{09A38F23-B364-458E-9A12-73707CC05F7C}" destId="{693C2F95-1F55-49DF-AED4-F466AB5D7B93}" srcOrd="2" destOrd="0" presId="urn:microsoft.com/office/officeart/2018/2/layout/IconVerticalSolidList"/>
    <dgm:cxn modelId="{23337119-F025-46C0-9B20-BA7DED20EBEC}" type="presParOf" srcId="{09A38F23-B364-458E-9A12-73707CC05F7C}" destId="{36C71877-5613-4208-AF36-1955AEA51AAC}" srcOrd="3" destOrd="0" presId="urn:microsoft.com/office/officeart/2018/2/layout/IconVerticalSolidList"/>
    <dgm:cxn modelId="{4ABC5691-1CE4-4BCB-B5AA-846181C0802C}" type="presParOf" srcId="{7BFBD182-7623-47A0-BB64-EE77DF882894}" destId="{1AD26650-B200-49D7-AA3E-D330CEF194BD}" srcOrd="1" destOrd="0" presId="urn:microsoft.com/office/officeart/2018/2/layout/IconVerticalSolidList"/>
    <dgm:cxn modelId="{8B9A77A4-492F-4D47-A482-CEA797AE768F}" type="presParOf" srcId="{7BFBD182-7623-47A0-BB64-EE77DF882894}" destId="{F78D3055-E52F-4B7B-B5F1-AED7534AC767}" srcOrd="2" destOrd="0" presId="urn:microsoft.com/office/officeart/2018/2/layout/IconVerticalSolidList"/>
    <dgm:cxn modelId="{49D6DB6B-2254-4639-94B7-CE0BD95B91C6}" type="presParOf" srcId="{F78D3055-E52F-4B7B-B5F1-AED7534AC767}" destId="{84F2BDF1-67EB-4180-9C69-142AD59875D8}" srcOrd="0" destOrd="0" presId="urn:microsoft.com/office/officeart/2018/2/layout/IconVerticalSolidList"/>
    <dgm:cxn modelId="{4A78C661-1482-4051-B742-3ED6EF3570E6}" type="presParOf" srcId="{F78D3055-E52F-4B7B-B5F1-AED7534AC767}" destId="{AB82E133-2DF4-48D3-8366-B35722E10657}" srcOrd="1" destOrd="0" presId="urn:microsoft.com/office/officeart/2018/2/layout/IconVerticalSolidList"/>
    <dgm:cxn modelId="{21CFC800-E6CE-48EC-8068-C7787B01E0B3}" type="presParOf" srcId="{F78D3055-E52F-4B7B-B5F1-AED7534AC767}" destId="{F5875EB9-68A4-4A2E-9750-332668909BBF}" srcOrd="2" destOrd="0" presId="urn:microsoft.com/office/officeart/2018/2/layout/IconVerticalSolidList"/>
    <dgm:cxn modelId="{91F430C0-6895-46E1-BD2C-B784F3792403}" type="presParOf" srcId="{F78D3055-E52F-4B7B-B5F1-AED7534AC767}" destId="{C377ED1C-240A-46B5-B743-848E2011AE8F}" srcOrd="3" destOrd="0" presId="urn:microsoft.com/office/officeart/2018/2/layout/IconVerticalSolidList"/>
    <dgm:cxn modelId="{8547B48F-4DDD-43BF-9D34-0A8E0F67871D}" type="presParOf" srcId="{7BFBD182-7623-47A0-BB64-EE77DF882894}" destId="{7D15B689-B9B7-4D69-9081-B24473019E2B}" srcOrd="3" destOrd="0" presId="urn:microsoft.com/office/officeart/2018/2/layout/IconVerticalSolidList"/>
    <dgm:cxn modelId="{613C57FF-2444-41C1-B4D2-21414D58E4AE}" type="presParOf" srcId="{7BFBD182-7623-47A0-BB64-EE77DF882894}" destId="{2D22E33C-523B-409F-A685-5D5E2A8E6FFF}" srcOrd="4" destOrd="0" presId="urn:microsoft.com/office/officeart/2018/2/layout/IconVerticalSolidList"/>
    <dgm:cxn modelId="{964DC192-7DC8-4032-AFD3-3F9FAD11CE87}" type="presParOf" srcId="{2D22E33C-523B-409F-A685-5D5E2A8E6FFF}" destId="{5FB0A168-2C1D-465E-9AB7-CAB48637AA9D}" srcOrd="0" destOrd="0" presId="urn:microsoft.com/office/officeart/2018/2/layout/IconVerticalSolidList"/>
    <dgm:cxn modelId="{5A36005A-A6B6-4255-9BE4-BA7949D5B296}" type="presParOf" srcId="{2D22E33C-523B-409F-A685-5D5E2A8E6FFF}" destId="{7F4F2C9D-FC56-4E0C-8506-2040A75E192B}" srcOrd="1" destOrd="0" presId="urn:microsoft.com/office/officeart/2018/2/layout/IconVerticalSolidList"/>
    <dgm:cxn modelId="{068347CD-F631-4532-8161-F13AB647F23C}" type="presParOf" srcId="{2D22E33C-523B-409F-A685-5D5E2A8E6FFF}" destId="{3D92EA2E-2BB6-423D-A8B5-AA2514280B05}" srcOrd="2" destOrd="0" presId="urn:microsoft.com/office/officeart/2018/2/layout/IconVerticalSolidList"/>
    <dgm:cxn modelId="{277FA9B7-C29B-454E-8261-AA1199C8A53C}" type="presParOf" srcId="{2D22E33C-523B-409F-A685-5D5E2A8E6FFF}" destId="{62A4D686-9DA4-45DF-A8DF-82AFA9A9D11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4F276C5-D110-4FAE-81CF-967F0B259861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6692F451-41DD-4DEB-8455-89CE09E8331A}">
      <dgm:prSet/>
      <dgm:spPr/>
      <dgm:t>
        <a:bodyPr/>
        <a:lstStyle/>
        <a:p>
          <a:r>
            <a:rPr lang="en-US" dirty="0"/>
            <a:t>It can track up to 22 satellites over 50 channels while consuming only 45mA of current .</a:t>
          </a:r>
        </a:p>
      </dgm:t>
    </dgm:pt>
    <dgm:pt modelId="{DE90BBBC-73A4-4C93-8720-EC6C90522638}" cxnId="{6BDF34C0-699A-4CB0-B90D-943741E7C928}" type="parTrans">
      <dgm:prSet/>
      <dgm:spPr/>
      <dgm:t>
        <a:bodyPr/>
        <a:lstStyle/>
        <a:p>
          <a:endParaRPr lang="en-US"/>
        </a:p>
      </dgm:t>
    </dgm:pt>
    <dgm:pt modelId="{432D35C0-45A8-4501-8C48-E8631891B39C}" cxnId="{6BDF34C0-699A-4CB0-B90D-943741E7C928}" type="sibTrans">
      <dgm:prSet/>
      <dgm:spPr/>
      <dgm:t>
        <a:bodyPr/>
        <a:lstStyle/>
        <a:p>
          <a:endParaRPr lang="en-US"/>
        </a:p>
      </dgm:t>
    </dgm:pt>
    <dgm:pt modelId="{36DCBC1A-0779-49D0-BC11-A7C83DFF7A60}">
      <dgm:prSet/>
      <dgm:spPr/>
      <dgm:t>
        <a:bodyPr/>
        <a:lstStyle/>
        <a:p>
          <a:r>
            <a:rPr lang="en-US"/>
            <a:t>4 satellites minimum number of satellites required by GPS to calculate an accurate position fix.</a:t>
          </a:r>
        </a:p>
      </dgm:t>
    </dgm:pt>
    <dgm:pt modelId="{09695522-D7FF-4594-B453-ECDF97DB6D02}" cxnId="{BC680841-FB1D-44F2-ADD8-9A1740B7FFC8}" type="parTrans">
      <dgm:prSet/>
      <dgm:spPr/>
      <dgm:t>
        <a:bodyPr/>
        <a:lstStyle/>
        <a:p>
          <a:endParaRPr lang="en-US"/>
        </a:p>
      </dgm:t>
    </dgm:pt>
    <dgm:pt modelId="{D2000E39-F79E-46EC-AAC7-1FF7FC70F567}" cxnId="{BC680841-FB1D-44F2-ADD8-9A1740B7FFC8}" type="sibTrans">
      <dgm:prSet/>
      <dgm:spPr/>
      <dgm:t>
        <a:bodyPr/>
        <a:lstStyle/>
        <a:p>
          <a:endParaRPr lang="en-US"/>
        </a:p>
      </dgm:t>
    </dgm:pt>
    <dgm:pt modelId="{52E0208E-4A94-4724-8052-D27205C4D74B}">
      <dgm:prSet/>
      <dgm:spPr/>
      <dgm:t>
        <a:bodyPr/>
        <a:lstStyle/>
        <a:p>
          <a:r>
            <a:rPr lang="en-US"/>
            <a:t>All GPS satellites broadcast on at least two carrier frequencies: L1, at 1575.42 MHz, and L2, at 1227.6 MHz (newer satellites also broadcast on L5 at 1176 MHz).</a:t>
          </a:r>
        </a:p>
      </dgm:t>
    </dgm:pt>
    <dgm:pt modelId="{0B15708B-2A7A-40C7-8570-76D521EB4141}" cxnId="{C0A56CFB-23B5-4101-AC00-3FA9E61C7F19}" type="parTrans">
      <dgm:prSet/>
      <dgm:spPr/>
      <dgm:t>
        <a:bodyPr/>
        <a:lstStyle/>
        <a:p>
          <a:endParaRPr lang="en-US"/>
        </a:p>
      </dgm:t>
    </dgm:pt>
    <dgm:pt modelId="{9EDD14FD-E749-45FE-90E6-FAC9F1BC6AC4}" cxnId="{C0A56CFB-23B5-4101-AC00-3FA9E61C7F19}" type="sibTrans">
      <dgm:prSet/>
      <dgm:spPr/>
      <dgm:t>
        <a:bodyPr/>
        <a:lstStyle/>
        <a:p>
          <a:endParaRPr lang="en-US"/>
        </a:p>
      </dgm:t>
    </dgm:pt>
    <dgm:pt modelId="{B9D759AD-A0F1-4EB3-B997-7F4198AEDE7E}" type="pres">
      <dgm:prSet presAssocID="{C4F276C5-D110-4FAE-81CF-967F0B259861}" presName="vert0" presStyleCnt="0">
        <dgm:presLayoutVars>
          <dgm:dir/>
          <dgm:animOne val="branch"/>
          <dgm:animLvl val="lvl"/>
        </dgm:presLayoutVars>
      </dgm:prSet>
      <dgm:spPr/>
    </dgm:pt>
    <dgm:pt modelId="{8E54D2C2-2711-44C9-BE40-0AB350E12FC0}" type="pres">
      <dgm:prSet presAssocID="{6692F451-41DD-4DEB-8455-89CE09E8331A}" presName="thickLine" presStyleLbl="alignNode1" presStyleIdx="0" presStyleCnt="3"/>
      <dgm:spPr/>
    </dgm:pt>
    <dgm:pt modelId="{014D8885-6CF8-4AC8-A62B-34CB3E5BDE77}" type="pres">
      <dgm:prSet presAssocID="{6692F451-41DD-4DEB-8455-89CE09E8331A}" presName="horz1" presStyleCnt="0"/>
      <dgm:spPr/>
    </dgm:pt>
    <dgm:pt modelId="{64BBDF2B-AE0F-44C3-B133-62D231320575}" type="pres">
      <dgm:prSet presAssocID="{6692F451-41DD-4DEB-8455-89CE09E8331A}" presName="tx1" presStyleLbl="revTx" presStyleIdx="0" presStyleCnt="3"/>
      <dgm:spPr/>
    </dgm:pt>
    <dgm:pt modelId="{44A8E7A3-6DC8-448F-8172-EA38D2E05062}" type="pres">
      <dgm:prSet presAssocID="{6692F451-41DD-4DEB-8455-89CE09E8331A}" presName="vert1" presStyleCnt="0"/>
      <dgm:spPr/>
    </dgm:pt>
    <dgm:pt modelId="{A18627E8-AB77-44BD-8FAB-457C62F0539E}" type="pres">
      <dgm:prSet presAssocID="{36DCBC1A-0779-49D0-BC11-A7C83DFF7A60}" presName="thickLine" presStyleLbl="alignNode1" presStyleIdx="1" presStyleCnt="3"/>
      <dgm:spPr/>
    </dgm:pt>
    <dgm:pt modelId="{6041985A-6231-4774-BCFB-7EAB7B658665}" type="pres">
      <dgm:prSet presAssocID="{36DCBC1A-0779-49D0-BC11-A7C83DFF7A60}" presName="horz1" presStyleCnt="0"/>
      <dgm:spPr/>
    </dgm:pt>
    <dgm:pt modelId="{FC32F320-8DD5-4EB8-8FDE-A6A16DCC9A8A}" type="pres">
      <dgm:prSet presAssocID="{36DCBC1A-0779-49D0-BC11-A7C83DFF7A60}" presName="tx1" presStyleLbl="revTx" presStyleIdx="1" presStyleCnt="3"/>
      <dgm:spPr/>
    </dgm:pt>
    <dgm:pt modelId="{2FE232B0-2C18-429D-B6CB-3D91182DE8C1}" type="pres">
      <dgm:prSet presAssocID="{36DCBC1A-0779-49D0-BC11-A7C83DFF7A60}" presName="vert1" presStyleCnt="0"/>
      <dgm:spPr/>
    </dgm:pt>
    <dgm:pt modelId="{C34EF55A-8D27-4D17-A56A-83CFA0B08F96}" type="pres">
      <dgm:prSet presAssocID="{52E0208E-4A94-4724-8052-D27205C4D74B}" presName="thickLine" presStyleLbl="alignNode1" presStyleIdx="2" presStyleCnt="3"/>
      <dgm:spPr/>
    </dgm:pt>
    <dgm:pt modelId="{AFAD8D96-1927-4611-8816-76305DCF24D6}" type="pres">
      <dgm:prSet presAssocID="{52E0208E-4A94-4724-8052-D27205C4D74B}" presName="horz1" presStyleCnt="0"/>
      <dgm:spPr/>
    </dgm:pt>
    <dgm:pt modelId="{204D840A-C887-49A3-A5F8-E18672303E57}" type="pres">
      <dgm:prSet presAssocID="{52E0208E-4A94-4724-8052-D27205C4D74B}" presName="tx1" presStyleLbl="revTx" presStyleIdx="2" presStyleCnt="3"/>
      <dgm:spPr/>
    </dgm:pt>
    <dgm:pt modelId="{FF26A447-3639-4F26-BED7-7E6A3945EB71}" type="pres">
      <dgm:prSet presAssocID="{52E0208E-4A94-4724-8052-D27205C4D74B}" presName="vert1" presStyleCnt="0"/>
      <dgm:spPr/>
    </dgm:pt>
  </dgm:ptLst>
  <dgm:cxnLst>
    <dgm:cxn modelId="{BC680841-FB1D-44F2-ADD8-9A1740B7FFC8}" srcId="{C4F276C5-D110-4FAE-81CF-967F0B259861}" destId="{36DCBC1A-0779-49D0-BC11-A7C83DFF7A60}" srcOrd="1" destOrd="0" parTransId="{09695522-D7FF-4594-B453-ECDF97DB6D02}" sibTransId="{D2000E39-F79E-46EC-AAC7-1FF7FC70F567}"/>
    <dgm:cxn modelId="{57C6DD64-9B67-4205-8080-06D534C6B1DA}" type="presOf" srcId="{52E0208E-4A94-4724-8052-D27205C4D74B}" destId="{204D840A-C887-49A3-A5F8-E18672303E57}" srcOrd="0" destOrd="0" presId="urn:microsoft.com/office/officeart/2008/layout/LinedList"/>
    <dgm:cxn modelId="{A262CD66-548B-4017-BE4D-757359727FD0}" type="presOf" srcId="{6692F451-41DD-4DEB-8455-89CE09E8331A}" destId="{64BBDF2B-AE0F-44C3-B133-62D231320575}" srcOrd="0" destOrd="0" presId="urn:microsoft.com/office/officeart/2008/layout/LinedList"/>
    <dgm:cxn modelId="{886CE051-CA1E-4B17-ACBA-17B241D469C6}" type="presOf" srcId="{36DCBC1A-0779-49D0-BC11-A7C83DFF7A60}" destId="{FC32F320-8DD5-4EB8-8FDE-A6A16DCC9A8A}" srcOrd="0" destOrd="0" presId="urn:microsoft.com/office/officeart/2008/layout/LinedList"/>
    <dgm:cxn modelId="{D6416C9C-8EB0-4FAF-93B8-D7A2398E795C}" type="presOf" srcId="{C4F276C5-D110-4FAE-81CF-967F0B259861}" destId="{B9D759AD-A0F1-4EB3-B997-7F4198AEDE7E}" srcOrd="0" destOrd="0" presId="urn:microsoft.com/office/officeart/2008/layout/LinedList"/>
    <dgm:cxn modelId="{6BDF34C0-699A-4CB0-B90D-943741E7C928}" srcId="{C4F276C5-D110-4FAE-81CF-967F0B259861}" destId="{6692F451-41DD-4DEB-8455-89CE09E8331A}" srcOrd="0" destOrd="0" parTransId="{DE90BBBC-73A4-4C93-8720-EC6C90522638}" sibTransId="{432D35C0-45A8-4501-8C48-E8631891B39C}"/>
    <dgm:cxn modelId="{C0A56CFB-23B5-4101-AC00-3FA9E61C7F19}" srcId="{C4F276C5-D110-4FAE-81CF-967F0B259861}" destId="{52E0208E-4A94-4724-8052-D27205C4D74B}" srcOrd="2" destOrd="0" parTransId="{0B15708B-2A7A-40C7-8570-76D521EB4141}" sibTransId="{9EDD14FD-E749-45FE-90E6-FAC9F1BC6AC4}"/>
    <dgm:cxn modelId="{3FB8EA07-D417-4BDC-B3E8-B56E55D032E2}" type="presParOf" srcId="{B9D759AD-A0F1-4EB3-B997-7F4198AEDE7E}" destId="{8E54D2C2-2711-44C9-BE40-0AB350E12FC0}" srcOrd="0" destOrd="0" presId="urn:microsoft.com/office/officeart/2008/layout/LinedList"/>
    <dgm:cxn modelId="{CF01AA83-5B1C-4994-A6F9-6DD8016C44A9}" type="presParOf" srcId="{B9D759AD-A0F1-4EB3-B997-7F4198AEDE7E}" destId="{014D8885-6CF8-4AC8-A62B-34CB3E5BDE77}" srcOrd="1" destOrd="0" presId="urn:microsoft.com/office/officeart/2008/layout/LinedList"/>
    <dgm:cxn modelId="{0FDA3D0A-555F-4871-B348-374CA8115A33}" type="presParOf" srcId="{014D8885-6CF8-4AC8-A62B-34CB3E5BDE77}" destId="{64BBDF2B-AE0F-44C3-B133-62D231320575}" srcOrd="0" destOrd="0" presId="urn:microsoft.com/office/officeart/2008/layout/LinedList"/>
    <dgm:cxn modelId="{FDE3FE83-66F6-40E8-8121-7EF231EB5B42}" type="presParOf" srcId="{014D8885-6CF8-4AC8-A62B-34CB3E5BDE77}" destId="{44A8E7A3-6DC8-448F-8172-EA38D2E05062}" srcOrd="1" destOrd="0" presId="urn:microsoft.com/office/officeart/2008/layout/LinedList"/>
    <dgm:cxn modelId="{F1C1BB0F-73D2-48C0-8E48-C4A04F688D14}" type="presParOf" srcId="{B9D759AD-A0F1-4EB3-B997-7F4198AEDE7E}" destId="{A18627E8-AB77-44BD-8FAB-457C62F0539E}" srcOrd="2" destOrd="0" presId="urn:microsoft.com/office/officeart/2008/layout/LinedList"/>
    <dgm:cxn modelId="{39AB89F9-7D8E-4F4F-AC00-4BB885C85DEF}" type="presParOf" srcId="{B9D759AD-A0F1-4EB3-B997-7F4198AEDE7E}" destId="{6041985A-6231-4774-BCFB-7EAB7B658665}" srcOrd="3" destOrd="0" presId="urn:microsoft.com/office/officeart/2008/layout/LinedList"/>
    <dgm:cxn modelId="{550DA016-9E68-4B36-B254-81E245F35FEF}" type="presParOf" srcId="{6041985A-6231-4774-BCFB-7EAB7B658665}" destId="{FC32F320-8DD5-4EB8-8FDE-A6A16DCC9A8A}" srcOrd="0" destOrd="0" presId="urn:microsoft.com/office/officeart/2008/layout/LinedList"/>
    <dgm:cxn modelId="{DF8C224E-964C-45E3-860F-2483436CD894}" type="presParOf" srcId="{6041985A-6231-4774-BCFB-7EAB7B658665}" destId="{2FE232B0-2C18-429D-B6CB-3D91182DE8C1}" srcOrd="1" destOrd="0" presId="urn:microsoft.com/office/officeart/2008/layout/LinedList"/>
    <dgm:cxn modelId="{F1C4A635-25D5-44AC-BA94-A20A1E470BB6}" type="presParOf" srcId="{B9D759AD-A0F1-4EB3-B997-7F4198AEDE7E}" destId="{C34EF55A-8D27-4D17-A56A-83CFA0B08F96}" srcOrd="4" destOrd="0" presId="urn:microsoft.com/office/officeart/2008/layout/LinedList"/>
    <dgm:cxn modelId="{6863F348-3855-4A2D-8B0E-3332BD194985}" type="presParOf" srcId="{B9D759AD-A0F1-4EB3-B997-7F4198AEDE7E}" destId="{AFAD8D96-1927-4611-8816-76305DCF24D6}" srcOrd="5" destOrd="0" presId="urn:microsoft.com/office/officeart/2008/layout/LinedList"/>
    <dgm:cxn modelId="{34C9CB03-1339-40CF-A793-49EF96FF8B3E}" type="presParOf" srcId="{AFAD8D96-1927-4611-8816-76305DCF24D6}" destId="{204D840A-C887-49A3-A5F8-E18672303E57}" srcOrd="0" destOrd="0" presId="urn:microsoft.com/office/officeart/2008/layout/LinedList"/>
    <dgm:cxn modelId="{9720EBFA-5CEF-48FA-977C-7B54DA9D60CE}" type="presParOf" srcId="{AFAD8D96-1927-4611-8816-76305DCF24D6}" destId="{FF26A447-3639-4F26-BED7-7E6A3945EB7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EC66B3D-8620-4096-88F3-53AC371858EA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38E2C80-4014-41C9-8CA3-5B178FEA2272}">
      <dgm:prSet/>
      <dgm:spPr/>
      <dgm:t>
        <a:bodyPr/>
        <a:lstStyle/>
        <a:p>
          <a:r>
            <a:rPr lang="en-US" b="1" dirty="0"/>
            <a:t>Quad-band GSM that the module can operate on four different frequency bands: 850 MHz, 900 MHz, 1800 MHz, and 1900 </a:t>
          </a:r>
          <a:r>
            <a:rPr lang="en-US" b="1" dirty="0" err="1"/>
            <a:t>MHz.</a:t>
          </a:r>
          <a:r>
            <a:rPr lang="en-US" b="1" dirty="0"/>
            <a:t> </a:t>
          </a:r>
          <a:endParaRPr lang="en-US" dirty="0"/>
        </a:p>
      </dgm:t>
    </dgm:pt>
    <dgm:pt modelId="{1F30DB7C-40A0-433E-9BE0-4D3FCF863814}" cxnId="{0135FED6-858C-4638-9579-DDA89EEB87D8}" type="parTrans">
      <dgm:prSet/>
      <dgm:spPr/>
      <dgm:t>
        <a:bodyPr/>
        <a:lstStyle/>
        <a:p>
          <a:endParaRPr lang="en-US"/>
        </a:p>
      </dgm:t>
    </dgm:pt>
    <dgm:pt modelId="{9E56DE3A-CED5-45D1-81AE-AA860C291293}" cxnId="{0135FED6-858C-4638-9579-DDA89EEB87D8}" type="sibTrans">
      <dgm:prSet/>
      <dgm:spPr/>
      <dgm:t>
        <a:bodyPr/>
        <a:lstStyle/>
        <a:p>
          <a:endParaRPr lang="en-US"/>
        </a:p>
      </dgm:t>
    </dgm:pt>
    <dgm:pt modelId="{A95C83B3-5BA9-4613-BE93-98FAF49D8F97}">
      <dgm:prSet/>
      <dgm:spPr/>
      <dgm:t>
        <a:bodyPr/>
        <a:lstStyle/>
        <a:p>
          <a:r>
            <a:rPr lang="en-US" b="1"/>
            <a:t>GSM-900 Bands and GSM-1800 Bands are used in most parts of the world: Europe, Middle East, Africa,Australia, Oceania (and most of Asia).</a:t>
          </a:r>
          <a:endParaRPr lang="en-US"/>
        </a:p>
      </dgm:t>
    </dgm:pt>
    <dgm:pt modelId="{31E20978-F888-40EE-9F6B-305131715D1F}" cxnId="{F66108B5-884D-4ED6-9B26-4AC758B355AF}" type="parTrans">
      <dgm:prSet/>
      <dgm:spPr/>
      <dgm:t>
        <a:bodyPr/>
        <a:lstStyle/>
        <a:p>
          <a:endParaRPr lang="en-US"/>
        </a:p>
      </dgm:t>
    </dgm:pt>
    <dgm:pt modelId="{6B90BD44-539B-4023-B48A-CFFA4D78A356}" cxnId="{F66108B5-884D-4ED6-9B26-4AC758B355AF}" type="sibTrans">
      <dgm:prSet/>
      <dgm:spPr/>
      <dgm:t>
        <a:bodyPr/>
        <a:lstStyle/>
        <a:p>
          <a:endParaRPr lang="en-US"/>
        </a:p>
      </dgm:t>
    </dgm:pt>
    <dgm:pt modelId="{481AE16E-B14D-4009-BE27-01AC095A2F1A}">
      <dgm:prSet/>
      <dgm:spPr/>
      <dgm:t>
        <a:bodyPr/>
        <a:lstStyle/>
        <a:p>
          <a:r>
            <a:rPr lang="en-US" b="1" dirty="0"/>
            <a:t>GSM-850 Bands and GSM-1900 Bands are used in Canada, the United States and many other countries in the Americas.</a:t>
          </a:r>
          <a:endParaRPr lang="en-US" dirty="0"/>
        </a:p>
      </dgm:t>
    </dgm:pt>
    <dgm:pt modelId="{08CCAFF9-5137-4C4B-8E2E-99ACE1332913}" cxnId="{E49B1416-0EEB-4DC0-BFD8-B66E2778D114}" type="parTrans">
      <dgm:prSet/>
      <dgm:spPr/>
      <dgm:t>
        <a:bodyPr/>
        <a:lstStyle/>
        <a:p>
          <a:endParaRPr lang="en-US"/>
        </a:p>
      </dgm:t>
    </dgm:pt>
    <dgm:pt modelId="{335EC085-66F8-4961-B276-A642D70BDE05}" cxnId="{E49B1416-0EEB-4DC0-BFD8-B66E2778D114}" type="sibTrans">
      <dgm:prSet/>
      <dgm:spPr/>
      <dgm:t>
        <a:bodyPr/>
        <a:lstStyle/>
        <a:p>
          <a:endParaRPr lang="en-US"/>
        </a:p>
      </dgm:t>
    </dgm:pt>
    <dgm:pt modelId="{CDED4D91-2E36-40BA-AF71-3B132C6A89B9}" type="pres">
      <dgm:prSet presAssocID="{5EC66B3D-8620-4096-88F3-53AC371858EA}" presName="vert0" presStyleCnt="0">
        <dgm:presLayoutVars>
          <dgm:dir/>
          <dgm:animOne val="branch"/>
          <dgm:animLvl val="lvl"/>
        </dgm:presLayoutVars>
      </dgm:prSet>
      <dgm:spPr/>
    </dgm:pt>
    <dgm:pt modelId="{4E406C2E-AA6F-489C-8FA6-ECEBCF9F551D}" type="pres">
      <dgm:prSet presAssocID="{A38E2C80-4014-41C9-8CA3-5B178FEA2272}" presName="thickLine" presStyleLbl="alignNode1" presStyleIdx="0" presStyleCnt="3"/>
      <dgm:spPr/>
    </dgm:pt>
    <dgm:pt modelId="{5B1E614A-F407-4F89-ACF9-0E3D2D6103C6}" type="pres">
      <dgm:prSet presAssocID="{A38E2C80-4014-41C9-8CA3-5B178FEA2272}" presName="horz1" presStyleCnt="0"/>
      <dgm:spPr/>
    </dgm:pt>
    <dgm:pt modelId="{65348EE4-61EC-45E7-804B-A190082BD20B}" type="pres">
      <dgm:prSet presAssocID="{A38E2C80-4014-41C9-8CA3-5B178FEA2272}" presName="tx1" presStyleLbl="revTx" presStyleIdx="0" presStyleCnt="3"/>
      <dgm:spPr/>
    </dgm:pt>
    <dgm:pt modelId="{A772BED8-388D-4678-ABC9-40C2F5F72880}" type="pres">
      <dgm:prSet presAssocID="{A38E2C80-4014-41C9-8CA3-5B178FEA2272}" presName="vert1" presStyleCnt="0"/>
      <dgm:spPr/>
    </dgm:pt>
    <dgm:pt modelId="{B25D3CC0-0E86-4D12-BCC0-4E1A34531605}" type="pres">
      <dgm:prSet presAssocID="{A95C83B3-5BA9-4613-BE93-98FAF49D8F97}" presName="thickLine" presStyleLbl="alignNode1" presStyleIdx="1" presStyleCnt="3"/>
      <dgm:spPr/>
    </dgm:pt>
    <dgm:pt modelId="{562E26A4-98C0-4112-A48D-2BA98B718E32}" type="pres">
      <dgm:prSet presAssocID="{A95C83B3-5BA9-4613-BE93-98FAF49D8F97}" presName="horz1" presStyleCnt="0"/>
      <dgm:spPr/>
    </dgm:pt>
    <dgm:pt modelId="{48001E5A-9CA4-4F10-9204-4FCBCF16D872}" type="pres">
      <dgm:prSet presAssocID="{A95C83B3-5BA9-4613-BE93-98FAF49D8F97}" presName="tx1" presStyleLbl="revTx" presStyleIdx="1" presStyleCnt="3"/>
      <dgm:spPr/>
    </dgm:pt>
    <dgm:pt modelId="{C2EDF850-91AD-4DC1-A98C-727A89D358A7}" type="pres">
      <dgm:prSet presAssocID="{A95C83B3-5BA9-4613-BE93-98FAF49D8F97}" presName="vert1" presStyleCnt="0"/>
      <dgm:spPr/>
    </dgm:pt>
    <dgm:pt modelId="{D34C18B8-878D-4989-B671-2B79B90FC443}" type="pres">
      <dgm:prSet presAssocID="{481AE16E-B14D-4009-BE27-01AC095A2F1A}" presName="thickLine" presStyleLbl="alignNode1" presStyleIdx="2" presStyleCnt="3"/>
      <dgm:spPr/>
    </dgm:pt>
    <dgm:pt modelId="{75CF2FA8-2585-404A-B196-2F1AD95B9048}" type="pres">
      <dgm:prSet presAssocID="{481AE16E-B14D-4009-BE27-01AC095A2F1A}" presName="horz1" presStyleCnt="0"/>
      <dgm:spPr/>
    </dgm:pt>
    <dgm:pt modelId="{A88C5E06-3470-4CE9-A1BC-5E0FD1A0C31B}" type="pres">
      <dgm:prSet presAssocID="{481AE16E-B14D-4009-BE27-01AC095A2F1A}" presName="tx1" presStyleLbl="revTx" presStyleIdx="2" presStyleCnt="3"/>
      <dgm:spPr/>
    </dgm:pt>
    <dgm:pt modelId="{5B1EC9D5-29AE-425C-83D6-E5A2EF0CCD3E}" type="pres">
      <dgm:prSet presAssocID="{481AE16E-B14D-4009-BE27-01AC095A2F1A}" presName="vert1" presStyleCnt="0"/>
      <dgm:spPr/>
    </dgm:pt>
  </dgm:ptLst>
  <dgm:cxnLst>
    <dgm:cxn modelId="{E49B1416-0EEB-4DC0-BFD8-B66E2778D114}" srcId="{5EC66B3D-8620-4096-88F3-53AC371858EA}" destId="{481AE16E-B14D-4009-BE27-01AC095A2F1A}" srcOrd="2" destOrd="0" parTransId="{08CCAFF9-5137-4C4B-8E2E-99ACE1332913}" sibTransId="{335EC085-66F8-4961-B276-A642D70BDE05}"/>
    <dgm:cxn modelId="{8354C42C-46F3-4220-80C7-F98E99562910}" type="presOf" srcId="{5EC66B3D-8620-4096-88F3-53AC371858EA}" destId="{CDED4D91-2E36-40BA-AF71-3B132C6A89B9}" srcOrd="0" destOrd="0" presId="urn:microsoft.com/office/officeart/2008/layout/LinedList"/>
    <dgm:cxn modelId="{665DD06E-CC70-4632-9726-D01B6A92F228}" type="presOf" srcId="{A95C83B3-5BA9-4613-BE93-98FAF49D8F97}" destId="{48001E5A-9CA4-4F10-9204-4FCBCF16D872}" srcOrd="0" destOrd="0" presId="urn:microsoft.com/office/officeart/2008/layout/LinedList"/>
    <dgm:cxn modelId="{44395F7C-1719-4F6A-B75C-8D74533D2B6B}" type="presOf" srcId="{A38E2C80-4014-41C9-8CA3-5B178FEA2272}" destId="{65348EE4-61EC-45E7-804B-A190082BD20B}" srcOrd="0" destOrd="0" presId="urn:microsoft.com/office/officeart/2008/layout/LinedList"/>
    <dgm:cxn modelId="{E9110091-94DC-4A2B-BC3C-0DA6B6322185}" type="presOf" srcId="{481AE16E-B14D-4009-BE27-01AC095A2F1A}" destId="{A88C5E06-3470-4CE9-A1BC-5E0FD1A0C31B}" srcOrd="0" destOrd="0" presId="urn:microsoft.com/office/officeart/2008/layout/LinedList"/>
    <dgm:cxn modelId="{F66108B5-884D-4ED6-9B26-4AC758B355AF}" srcId="{5EC66B3D-8620-4096-88F3-53AC371858EA}" destId="{A95C83B3-5BA9-4613-BE93-98FAF49D8F97}" srcOrd="1" destOrd="0" parTransId="{31E20978-F888-40EE-9F6B-305131715D1F}" sibTransId="{6B90BD44-539B-4023-B48A-CFFA4D78A356}"/>
    <dgm:cxn modelId="{0135FED6-858C-4638-9579-DDA89EEB87D8}" srcId="{5EC66B3D-8620-4096-88F3-53AC371858EA}" destId="{A38E2C80-4014-41C9-8CA3-5B178FEA2272}" srcOrd="0" destOrd="0" parTransId="{1F30DB7C-40A0-433E-9BE0-4D3FCF863814}" sibTransId="{9E56DE3A-CED5-45D1-81AE-AA860C291293}"/>
    <dgm:cxn modelId="{A4495836-D6C4-4A47-8592-E95DAC8CAF21}" type="presParOf" srcId="{CDED4D91-2E36-40BA-AF71-3B132C6A89B9}" destId="{4E406C2E-AA6F-489C-8FA6-ECEBCF9F551D}" srcOrd="0" destOrd="0" presId="urn:microsoft.com/office/officeart/2008/layout/LinedList"/>
    <dgm:cxn modelId="{EC5FDF46-B2B7-4E9C-A840-7BA1CE8B6650}" type="presParOf" srcId="{CDED4D91-2E36-40BA-AF71-3B132C6A89B9}" destId="{5B1E614A-F407-4F89-ACF9-0E3D2D6103C6}" srcOrd="1" destOrd="0" presId="urn:microsoft.com/office/officeart/2008/layout/LinedList"/>
    <dgm:cxn modelId="{C4A29B58-D785-49C4-A5ED-FAF765156A46}" type="presParOf" srcId="{5B1E614A-F407-4F89-ACF9-0E3D2D6103C6}" destId="{65348EE4-61EC-45E7-804B-A190082BD20B}" srcOrd="0" destOrd="0" presId="urn:microsoft.com/office/officeart/2008/layout/LinedList"/>
    <dgm:cxn modelId="{5AD20C9A-7F5F-4802-A5B6-A460B4591520}" type="presParOf" srcId="{5B1E614A-F407-4F89-ACF9-0E3D2D6103C6}" destId="{A772BED8-388D-4678-ABC9-40C2F5F72880}" srcOrd="1" destOrd="0" presId="urn:microsoft.com/office/officeart/2008/layout/LinedList"/>
    <dgm:cxn modelId="{68F43C42-D2A6-437E-9316-1B1B0C006859}" type="presParOf" srcId="{CDED4D91-2E36-40BA-AF71-3B132C6A89B9}" destId="{B25D3CC0-0E86-4D12-BCC0-4E1A34531605}" srcOrd="2" destOrd="0" presId="urn:microsoft.com/office/officeart/2008/layout/LinedList"/>
    <dgm:cxn modelId="{919DF2D9-D85E-4471-B280-ECCE3FC0A39A}" type="presParOf" srcId="{CDED4D91-2E36-40BA-AF71-3B132C6A89B9}" destId="{562E26A4-98C0-4112-A48D-2BA98B718E32}" srcOrd="3" destOrd="0" presId="urn:microsoft.com/office/officeart/2008/layout/LinedList"/>
    <dgm:cxn modelId="{CE8B8EE3-9058-46A1-A12A-94F30E54A51A}" type="presParOf" srcId="{562E26A4-98C0-4112-A48D-2BA98B718E32}" destId="{48001E5A-9CA4-4F10-9204-4FCBCF16D872}" srcOrd="0" destOrd="0" presId="urn:microsoft.com/office/officeart/2008/layout/LinedList"/>
    <dgm:cxn modelId="{B4D8E8DD-790C-4EF2-A88F-F4EC9444DBAD}" type="presParOf" srcId="{562E26A4-98C0-4112-A48D-2BA98B718E32}" destId="{C2EDF850-91AD-4DC1-A98C-727A89D358A7}" srcOrd="1" destOrd="0" presId="urn:microsoft.com/office/officeart/2008/layout/LinedList"/>
    <dgm:cxn modelId="{80E69445-EB52-4E9A-8CDF-BDDE95B11C10}" type="presParOf" srcId="{CDED4D91-2E36-40BA-AF71-3B132C6A89B9}" destId="{D34C18B8-878D-4989-B671-2B79B90FC443}" srcOrd="4" destOrd="0" presId="urn:microsoft.com/office/officeart/2008/layout/LinedList"/>
    <dgm:cxn modelId="{F699BC04-5C87-43EC-A37C-024171A633C8}" type="presParOf" srcId="{CDED4D91-2E36-40BA-AF71-3B132C6A89B9}" destId="{75CF2FA8-2585-404A-B196-2F1AD95B9048}" srcOrd="5" destOrd="0" presId="urn:microsoft.com/office/officeart/2008/layout/LinedList"/>
    <dgm:cxn modelId="{17F33881-3665-45C2-98F4-53F97947AE1F}" type="presParOf" srcId="{75CF2FA8-2585-404A-B196-2F1AD95B9048}" destId="{A88C5E06-3470-4CE9-A1BC-5E0FD1A0C31B}" srcOrd="0" destOrd="0" presId="urn:microsoft.com/office/officeart/2008/layout/LinedList"/>
    <dgm:cxn modelId="{C6A3B467-48D9-44E1-8900-0EA22C24EE92}" type="presParOf" srcId="{75CF2FA8-2585-404A-B196-2F1AD95B9048}" destId="{5B1EC9D5-29AE-425C-83D6-E5A2EF0CCD3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B136F02-CA07-4459-B4BB-8116B55E9C3B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C5AC0565-EEE3-4DC2-8699-32F6384608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make call</a:t>
          </a:r>
          <a:endParaRPr lang="en-US"/>
        </a:p>
      </dgm:t>
    </dgm:pt>
    <dgm:pt modelId="{77A413E2-1473-459A-A8FB-3BC7343C3333}" cxnId="{78C10F65-03F0-4D84-8A9D-443E4CC68E37}" type="parTrans">
      <dgm:prSet/>
      <dgm:spPr/>
      <dgm:t>
        <a:bodyPr/>
        <a:lstStyle/>
        <a:p>
          <a:endParaRPr lang="en-US"/>
        </a:p>
      </dgm:t>
    </dgm:pt>
    <dgm:pt modelId="{5FA2D682-8732-425C-8817-F5970983470A}" cxnId="{78C10F65-03F0-4D84-8A9D-443E4CC68E37}" type="sibTrans">
      <dgm:prSet/>
      <dgm:spPr/>
      <dgm:t>
        <a:bodyPr/>
        <a:lstStyle/>
        <a:p>
          <a:endParaRPr lang="en-US"/>
        </a:p>
      </dgm:t>
    </dgm:pt>
    <dgm:pt modelId="{B4475AF2-E42E-4E00-AE37-8CF5573F8D2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"</a:t>
          </a:r>
          <a:r>
            <a:rPr lang="en-US" b="1" dirty="0" err="1"/>
            <a:t>ATD+xxxxxxxx</a:t>
          </a:r>
          <a:r>
            <a:rPr lang="en-US" b="1" dirty="0"/>
            <a:t>;\r\n" </a:t>
          </a:r>
          <a:endParaRPr lang="en-US" dirty="0"/>
        </a:p>
      </dgm:t>
    </dgm:pt>
    <dgm:pt modelId="{708D6B0D-D136-43BA-8365-8A7FA23C2C94}" cxnId="{C85B888D-306B-4FE8-B0CA-AF326931A376}" type="parTrans">
      <dgm:prSet/>
      <dgm:spPr/>
      <dgm:t>
        <a:bodyPr/>
        <a:lstStyle/>
        <a:p>
          <a:endParaRPr lang="en-US"/>
        </a:p>
      </dgm:t>
    </dgm:pt>
    <dgm:pt modelId="{61414B27-108A-47FD-9011-391ADF1985CC}" cxnId="{C85B888D-306B-4FE8-B0CA-AF326931A376}" type="sibTrans">
      <dgm:prSet/>
      <dgm:spPr/>
      <dgm:t>
        <a:bodyPr/>
        <a:lstStyle/>
        <a:p>
          <a:endParaRPr lang="en-US"/>
        </a:p>
      </dgm:t>
    </dgm:pt>
    <dgm:pt modelId="{E3A68FCD-2A12-48DD-B939-BC0747EAD9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Send SMS</a:t>
          </a:r>
          <a:endParaRPr lang="en-US" dirty="0"/>
        </a:p>
      </dgm:t>
    </dgm:pt>
    <dgm:pt modelId="{306FC54D-7A67-415C-84E0-77CEE3C4308D}" cxnId="{562A1B76-9AEA-4A28-B031-0AED4BBAB310}" type="parTrans">
      <dgm:prSet/>
      <dgm:spPr/>
      <dgm:t>
        <a:bodyPr/>
        <a:lstStyle/>
        <a:p>
          <a:endParaRPr lang="en-US"/>
        </a:p>
      </dgm:t>
    </dgm:pt>
    <dgm:pt modelId="{B39355CD-ED98-4E15-B9FE-144AC2B5E099}" cxnId="{562A1B76-9AEA-4A28-B031-0AED4BBAB310}" type="sibTrans">
      <dgm:prSet/>
      <dgm:spPr/>
      <dgm:t>
        <a:bodyPr/>
        <a:lstStyle/>
        <a:p>
          <a:endParaRPr lang="en-US"/>
        </a:p>
      </dgm:t>
    </dgm:pt>
    <dgm:pt modelId="{1A547F8A-788F-4BA3-AFE1-97F028C3294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sz="1700" b="1" kern="1200" dirty="0"/>
            <a:t>"AT+CMGF=1\r\n"  </a:t>
          </a:r>
          <a:r>
            <a:rPr lang="en-US" sz="1700" b="1" kern="1200" dirty="0"/>
            <a:t>set the SMS text mode </a:t>
          </a:r>
          <a:endParaRPr lang="en-US" sz="1700" kern="1200" dirty="0"/>
        </a:p>
      </dgm:t>
    </dgm:pt>
    <dgm:pt modelId="{B8FB8C2F-206A-421A-AB79-A3801ABEDF7E}" cxnId="{742D1E65-BFBE-4A5C-B2B1-07BCF95BCBBB}" type="parTrans">
      <dgm:prSet/>
      <dgm:spPr/>
      <dgm:t>
        <a:bodyPr/>
        <a:lstStyle/>
        <a:p>
          <a:endParaRPr lang="en-US"/>
        </a:p>
      </dgm:t>
    </dgm:pt>
    <dgm:pt modelId="{88FE2CA8-582E-4B1A-93BA-C938A85FE1E3}" cxnId="{742D1E65-BFBE-4A5C-B2B1-07BCF95BCBBB}" type="sibTrans">
      <dgm:prSet/>
      <dgm:spPr/>
      <dgm:t>
        <a:bodyPr/>
        <a:lstStyle/>
        <a:p>
          <a:endParaRPr lang="en-US"/>
        </a:p>
      </dgm:t>
    </dgm:pt>
    <dgm:pt modelId="{F259EC45-8393-44B9-A23A-22A3CEB9B02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sz="1700" b="1" kern="1200" dirty="0"/>
            <a:t>"AT+CMGS=\"+201093812690\"\r\n" </a:t>
          </a:r>
          <a:r>
            <a:rPr lang="en-US" sz="1700" b="1" kern="1200" dirty="0"/>
            <a:t>set the recipient's mobile number for sending an SMS.</a:t>
          </a:r>
          <a:endParaRPr lang="en-US" sz="1700" kern="1200" dirty="0"/>
        </a:p>
      </dgm:t>
    </dgm:pt>
    <dgm:pt modelId="{7AE9B51D-8C37-49C6-9628-A4CA8ABF848D}" cxnId="{45DA7A5B-F310-4217-9E71-75F5231653DA}" type="parTrans">
      <dgm:prSet/>
      <dgm:spPr/>
      <dgm:t>
        <a:bodyPr/>
        <a:lstStyle/>
        <a:p>
          <a:endParaRPr lang="en-US"/>
        </a:p>
      </dgm:t>
    </dgm:pt>
    <dgm:pt modelId="{395C9149-CBB8-4ADB-A24D-26789A0851DF}" cxnId="{45DA7A5B-F310-4217-9E71-75F5231653DA}" type="sibTrans">
      <dgm:prSet/>
      <dgm:spPr/>
      <dgm:t>
        <a:bodyPr/>
        <a:lstStyle/>
        <a:p>
          <a:endParaRPr lang="en-US"/>
        </a:p>
      </dgm:t>
    </dgm:pt>
    <dgm:pt modelId="{683C7B7A-3291-4B55-8DA1-C38073FA66D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700" b="1" kern="1200" dirty="0"/>
            <a:t>Send word massage then send 26 by </a:t>
          </a:r>
          <a:r>
            <a:rPr lang="en-US" sz="1700" b="1" kern="1200" dirty="0" err="1"/>
            <a:t>Uart</a:t>
          </a:r>
          <a:r>
            <a:rPr lang="en-US" sz="1700" b="1" kern="1200" dirty="0"/>
            <a:t> to end </a:t>
          </a: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message</a:t>
          </a:r>
        </a:p>
      </dgm:t>
    </dgm:pt>
    <dgm:pt modelId="{6A2699CD-AEF5-40D5-8BB2-07754C8143CB}" cxnId="{99525E20-90B1-4E77-A6DF-91C9DAC8B750}" type="parTrans">
      <dgm:prSet/>
      <dgm:spPr/>
      <dgm:t>
        <a:bodyPr/>
        <a:lstStyle/>
        <a:p>
          <a:endParaRPr lang="en-US"/>
        </a:p>
      </dgm:t>
    </dgm:pt>
    <dgm:pt modelId="{B8E73FF2-48D8-493D-A4A8-F11ABE3CD527}" cxnId="{99525E20-90B1-4E77-A6DF-91C9DAC8B750}" type="sibTrans">
      <dgm:prSet/>
      <dgm:spPr/>
      <dgm:t>
        <a:bodyPr/>
        <a:lstStyle/>
        <a:p>
          <a:endParaRPr lang="en-US"/>
        </a:p>
      </dgm:t>
    </dgm:pt>
    <dgm:pt modelId="{9ABDAEE1-B486-4F37-82BC-BF8E58460235}" type="pres">
      <dgm:prSet presAssocID="{8B136F02-CA07-4459-B4BB-8116B55E9C3B}" presName="root" presStyleCnt="0">
        <dgm:presLayoutVars>
          <dgm:dir/>
          <dgm:resizeHandles val="exact"/>
        </dgm:presLayoutVars>
      </dgm:prSet>
      <dgm:spPr/>
    </dgm:pt>
    <dgm:pt modelId="{0BF4829A-939B-4230-8843-A841C7418940}" type="pres">
      <dgm:prSet presAssocID="{C5AC0565-EEE3-4DC2-8699-32F638460868}" presName="compNode" presStyleCnt="0"/>
      <dgm:spPr/>
    </dgm:pt>
    <dgm:pt modelId="{731B3D37-3FD5-443F-BE00-288A234BC7AB}" type="pres">
      <dgm:prSet presAssocID="{C5AC0565-EEE3-4DC2-8699-32F63846086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</dgm:pt>
    <dgm:pt modelId="{C8B9A423-AA0F-4B10-9EDE-E247A26323F0}" type="pres">
      <dgm:prSet presAssocID="{C5AC0565-EEE3-4DC2-8699-32F638460868}" presName="iconSpace" presStyleCnt="0"/>
      <dgm:spPr/>
    </dgm:pt>
    <dgm:pt modelId="{1AA16D16-6FA6-4551-86F4-E0D78D41F904}" type="pres">
      <dgm:prSet presAssocID="{C5AC0565-EEE3-4DC2-8699-32F638460868}" presName="parTx" presStyleLbl="revTx" presStyleIdx="0" presStyleCnt="4">
        <dgm:presLayoutVars>
          <dgm:chMax val="0"/>
          <dgm:chPref val="0"/>
        </dgm:presLayoutVars>
      </dgm:prSet>
      <dgm:spPr/>
    </dgm:pt>
    <dgm:pt modelId="{DA86B0C7-0696-4E29-A68A-0BAB5A5DB00E}" type="pres">
      <dgm:prSet presAssocID="{C5AC0565-EEE3-4DC2-8699-32F638460868}" presName="txSpace" presStyleCnt="0"/>
      <dgm:spPr/>
    </dgm:pt>
    <dgm:pt modelId="{322880C1-CD6E-4F8C-9C4C-1621E497F3B8}" type="pres">
      <dgm:prSet presAssocID="{C5AC0565-EEE3-4DC2-8699-32F638460868}" presName="desTx" presStyleLbl="revTx" presStyleIdx="1" presStyleCnt="4">
        <dgm:presLayoutVars/>
      </dgm:prSet>
      <dgm:spPr/>
    </dgm:pt>
    <dgm:pt modelId="{6AE7264E-2BBF-4F46-9386-41AF85F1D89F}" type="pres">
      <dgm:prSet presAssocID="{5FA2D682-8732-425C-8817-F5970983470A}" presName="sibTrans" presStyleCnt="0"/>
      <dgm:spPr/>
    </dgm:pt>
    <dgm:pt modelId="{F536CA22-81DB-4A1A-9FBD-1B9F85EDA424}" type="pres">
      <dgm:prSet presAssocID="{E3A68FCD-2A12-48DD-B939-BC0747EAD973}" presName="compNode" presStyleCnt="0"/>
      <dgm:spPr/>
    </dgm:pt>
    <dgm:pt modelId="{03F41B87-8B96-4CCA-9DD9-53F65859D50A}" type="pres">
      <dgm:prSet presAssocID="{E3A68FCD-2A12-48DD-B939-BC0747EAD97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</dgm:pt>
    <dgm:pt modelId="{73577252-075F-4FAE-BB6C-8BA5B2F36165}" type="pres">
      <dgm:prSet presAssocID="{E3A68FCD-2A12-48DD-B939-BC0747EAD973}" presName="iconSpace" presStyleCnt="0"/>
      <dgm:spPr/>
    </dgm:pt>
    <dgm:pt modelId="{D1C3C739-1BAE-4E3B-902E-F060F19D3EB9}" type="pres">
      <dgm:prSet presAssocID="{E3A68FCD-2A12-48DD-B939-BC0747EAD973}" presName="parTx" presStyleLbl="revTx" presStyleIdx="2" presStyleCnt="4">
        <dgm:presLayoutVars>
          <dgm:chMax val="0"/>
          <dgm:chPref val="0"/>
        </dgm:presLayoutVars>
      </dgm:prSet>
      <dgm:spPr/>
    </dgm:pt>
    <dgm:pt modelId="{E4D5FECE-5CEB-48CE-93C9-8559A00165F4}" type="pres">
      <dgm:prSet presAssocID="{E3A68FCD-2A12-48DD-B939-BC0747EAD973}" presName="txSpace" presStyleCnt="0"/>
      <dgm:spPr/>
    </dgm:pt>
    <dgm:pt modelId="{2E4B24A8-4A81-4D3E-9811-F745FF54A747}" type="pres">
      <dgm:prSet presAssocID="{E3A68FCD-2A12-48DD-B939-BC0747EAD973}" presName="desTx" presStyleLbl="revTx" presStyleIdx="3" presStyleCnt="4">
        <dgm:presLayoutVars/>
      </dgm:prSet>
      <dgm:spPr/>
    </dgm:pt>
  </dgm:ptLst>
  <dgm:cxnLst>
    <dgm:cxn modelId="{A87BC411-234D-45D9-8732-4FD1AA50F967}" type="presOf" srcId="{1A547F8A-788F-4BA3-AFE1-97F028C3294C}" destId="{2E4B24A8-4A81-4D3E-9811-F745FF54A747}" srcOrd="0" destOrd="0" presId="urn:microsoft.com/office/officeart/2018/5/layout/CenteredIconLabelDescriptionList"/>
    <dgm:cxn modelId="{99525E20-90B1-4E77-A6DF-91C9DAC8B750}" srcId="{E3A68FCD-2A12-48DD-B939-BC0747EAD973}" destId="{683C7B7A-3291-4B55-8DA1-C38073FA66DF}" srcOrd="2" destOrd="0" parTransId="{6A2699CD-AEF5-40D5-8BB2-07754C8143CB}" sibTransId="{B8E73FF2-48D8-493D-A4A8-F11ABE3CD527}"/>
    <dgm:cxn modelId="{BCAD403A-081C-4870-A204-46A38F8A240E}" type="presOf" srcId="{B4475AF2-E42E-4E00-AE37-8CF5573F8D22}" destId="{322880C1-CD6E-4F8C-9C4C-1621E497F3B8}" srcOrd="0" destOrd="0" presId="urn:microsoft.com/office/officeart/2018/5/layout/CenteredIconLabelDescriptionList"/>
    <dgm:cxn modelId="{A5CD8A3C-BED9-4271-85DF-0B3DBF768406}" type="presOf" srcId="{8B136F02-CA07-4459-B4BB-8116B55E9C3B}" destId="{9ABDAEE1-B486-4F37-82BC-BF8E58460235}" srcOrd="0" destOrd="0" presId="urn:microsoft.com/office/officeart/2018/5/layout/CenteredIconLabelDescriptionList"/>
    <dgm:cxn modelId="{45DA7A5B-F310-4217-9E71-75F5231653DA}" srcId="{E3A68FCD-2A12-48DD-B939-BC0747EAD973}" destId="{F259EC45-8393-44B9-A23A-22A3CEB9B02E}" srcOrd="1" destOrd="0" parTransId="{7AE9B51D-8C37-49C6-9628-A4CA8ABF848D}" sibTransId="{395C9149-CBB8-4ADB-A24D-26789A0851DF}"/>
    <dgm:cxn modelId="{78C10F65-03F0-4D84-8A9D-443E4CC68E37}" srcId="{8B136F02-CA07-4459-B4BB-8116B55E9C3B}" destId="{C5AC0565-EEE3-4DC2-8699-32F638460868}" srcOrd="0" destOrd="0" parTransId="{77A413E2-1473-459A-A8FB-3BC7343C3333}" sibTransId="{5FA2D682-8732-425C-8817-F5970983470A}"/>
    <dgm:cxn modelId="{742D1E65-BFBE-4A5C-B2B1-07BCF95BCBBB}" srcId="{E3A68FCD-2A12-48DD-B939-BC0747EAD973}" destId="{1A547F8A-788F-4BA3-AFE1-97F028C3294C}" srcOrd="0" destOrd="0" parTransId="{B8FB8C2F-206A-421A-AB79-A3801ABEDF7E}" sibTransId="{88FE2CA8-582E-4B1A-93BA-C938A85FE1E3}"/>
    <dgm:cxn modelId="{562A1B76-9AEA-4A28-B031-0AED4BBAB310}" srcId="{8B136F02-CA07-4459-B4BB-8116B55E9C3B}" destId="{E3A68FCD-2A12-48DD-B939-BC0747EAD973}" srcOrd="1" destOrd="0" parTransId="{306FC54D-7A67-415C-84E0-77CEE3C4308D}" sibTransId="{B39355CD-ED98-4E15-B9FE-144AC2B5E099}"/>
    <dgm:cxn modelId="{11F97D7D-226B-45CB-8D2F-FC1FDA4DBF3E}" type="presOf" srcId="{F259EC45-8393-44B9-A23A-22A3CEB9B02E}" destId="{2E4B24A8-4A81-4D3E-9811-F745FF54A747}" srcOrd="0" destOrd="1" presId="urn:microsoft.com/office/officeart/2018/5/layout/CenteredIconLabelDescriptionList"/>
    <dgm:cxn modelId="{C85B888D-306B-4FE8-B0CA-AF326931A376}" srcId="{C5AC0565-EEE3-4DC2-8699-32F638460868}" destId="{B4475AF2-E42E-4E00-AE37-8CF5573F8D22}" srcOrd="0" destOrd="0" parTransId="{708D6B0D-D136-43BA-8365-8A7FA23C2C94}" sibTransId="{61414B27-108A-47FD-9011-391ADF1985CC}"/>
    <dgm:cxn modelId="{B48AC89E-A1D5-476B-973F-28C90D6CD9FF}" type="presOf" srcId="{E3A68FCD-2A12-48DD-B939-BC0747EAD973}" destId="{D1C3C739-1BAE-4E3B-902E-F060F19D3EB9}" srcOrd="0" destOrd="0" presId="urn:microsoft.com/office/officeart/2018/5/layout/CenteredIconLabelDescriptionList"/>
    <dgm:cxn modelId="{B7E7879F-768C-4E8A-83D6-205FDE6302F1}" type="presOf" srcId="{683C7B7A-3291-4B55-8DA1-C38073FA66DF}" destId="{2E4B24A8-4A81-4D3E-9811-F745FF54A747}" srcOrd="0" destOrd="2" presId="urn:microsoft.com/office/officeart/2018/5/layout/CenteredIconLabelDescriptionList"/>
    <dgm:cxn modelId="{9405ACDF-2145-4B1A-845B-9656DDC431FD}" type="presOf" srcId="{C5AC0565-EEE3-4DC2-8699-32F638460868}" destId="{1AA16D16-6FA6-4551-86F4-E0D78D41F904}" srcOrd="0" destOrd="0" presId="urn:microsoft.com/office/officeart/2018/5/layout/CenteredIconLabelDescriptionList"/>
    <dgm:cxn modelId="{CCC2CBA8-2CD6-450F-8869-7F23F5B45E88}" type="presParOf" srcId="{9ABDAEE1-B486-4F37-82BC-BF8E58460235}" destId="{0BF4829A-939B-4230-8843-A841C7418940}" srcOrd="0" destOrd="0" presId="urn:microsoft.com/office/officeart/2018/5/layout/CenteredIconLabelDescriptionList"/>
    <dgm:cxn modelId="{E8F79EB2-0694-4A99-AD85-F04784B99F03}" type="presParOf" srcId="{0BF4829A-939B-4230-8843-A841C7418940}" destId="{731B3D37-3FD5-443F-BE00-288A234BC7AB}" srcOrd="0" destOrd="0" presId="urn:microsoft.com/office/officeart/2018/5/layout/CenteredIconLabelDescriptionList"/>
    <dgm:cxn modelId="{F9EF1FA0-394B-48DD-9227-C1E7EB40890C}" type="presParOf" srcId="{0BF4829A-939B-4230-8843-A841C7418940}" destId="{C8B9A423-AA0F-4B10-9EDE-E247A26323F0}" srcOrd="1" destOrd="0" presId="urn:microsoft.com/office/officeart/2018/5/layout/CenteredIconLabelDescriptionList"/>
    <dgm:cxn modelId="{989BD83D-612E-40A6-8EB5-1F994D7D9D13}" type="presParOf" srcId="{0BF4829A-939B-4230-8843-A841C7418940}" destId="{1AA16D16-6FA6-4551-86F4-E0D78D41F904}" srcOrd="2" destOrd="0" presId="urn:microsoft.com/office/officeart/2018/5/layout/CenteredIconLabelDescriptionList"/>
    <dgm:cxn modelId="{0EB1C788-5BFC-414B-9719-3D1FCE218CFA}" type="presParOf" srcId="{0BF4829A-939B-4230-8843-A841C7418940}" destId="{DA86B0C7-0696-4E29-A68A-0BAB5A5DB00E}" srcOrd="3" destOrd="0" presId="urn:microsoft.com/office/officeart/2018/5/layout/CenteredIconLabelDescriptionList"/>
    <dgm:cxn modelId="{A8FF5A83-0091-4CE4-8758-26E1950A06DB}" type="presParOf" srcId="{0BF4829A-939B-4230-8843-A841C7418940}" destId="{322880C1-CD6E-4F8C-9C4C-1621E497F3B8}" srcOrd="4" destOrd="0" presId="urn:microsoft.com/office/officeart/2018/5/layout/CenteredIconLabelDescriptionList"/>
    <dgm:cxn modelId="{7445C1E5-E6F9-4FD8-8680-56504D3ECA12}" type="presParOf" srcId="{9ABDAEE1-B486-4F37-82BC-BF8E58460235}" destId="{6AE7264E-2BBF-4F46-9386-41AF85F1D89F}" srcOrd="1" destOrd="0" presId="urn:microsoft.com/office/officeart/2018/5/layout/CenteredIconLabelDescriptionList"/>
    <dgm:cxn modelId="{F2EBD0A3-2CAD-4BAD-84B3-9030487CBF73}" type="presParOf" srcId="{9ABDAEE1-B486-4F37-82BC-BF8E58460235}" destId="{F536CA22-81DB-4A1A-9FBD-1B9F85EDA424}" srcOrd="2" destOrd="0" presId="urn:microsoft.com/office/officeart/2018/5/layout/CenteredIconLabelDescriptionList"/>
    <dgm:cxn modelId="{FE50E11E-F8D5-4B0B-92D3-7F3E365A3DBF}" type="presParOf" srcId="{F536CA22-81DB-4A1A-9FBD-1B9F85EDA424}" destId="{03F41B87-8B96-4CCA-9DD9-53F65859D50A}" srcOrd="0" destOrd="0" presId="urn:microsoft.com/office/officeart/2018/5/layout/CenteredIconLabelDescriptionList"/>
    <dgm:cxn modelId="{1E332C86-1594-42D3-A0CB-09FFE1546645}" type="presParOf" srcId="{F536CA22-81DB-4A1A-9FBD-1B9F85EDA424}" destId="{73577252-075F-4FAE-BB6C-8BA5B2F36165}" srcOrd="1" destOrd="0" presId="urn:microsoft.com/office/officeart/2018/5/layout/CenteredIconLabelDescriptionList"/>
    <dgm:cxn modelId="{8A4006FA-DA21-4CD8-8FF8-7DC213C3E854}" type="presParOf" srcId="{F536CA22-81DB-4A1A-9FBD-1B9F85EDA424}" destId="{D1C3C739-1BAE-4E3B-902E-F060F19D3EB9}" srcOrd="2" destOrd="0" presId="urn:microsoft.com/office/officeart/2018/5/layout/CenteredIconLabelDescriptionList"/>
    <dgm:cxn modelId="{3193DDD6-CFF3-4F6C-8E61-60963F5310A8}" type="presParOf" srcId="{F536CA22-81DB-4A1A-9FBD-1B9F85EDA424}" destId="{E4D5FECE-5CEB-48CE-93C9-8559A00165F4}" srcOrd="3" destOrd="0" presId="urn:microsoft.com/office/officeart/2018/5/layout/CenteredIconLabelDescriptionList"/>
    <dgm:cxn modelId="{C9E08620-5701-4871-9AE4-716270A7A383}" type="presParOf" srcId="{F536CA22-81DB-4A1A-9FBD-1B9F85EDA424}" destId="{2E4B24A8-4A81-4D3E-9811-F745FF54A74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6238754" cy="5184936"/>
        <a:chOff x="0" y="0"/>
        <a:chExt cx="6238754" cy="5184936"/>
      </a:xfrm>
    </dsp:grpSpPr>
    <dsp:sp modelId="{98CB09E7-880E-42EC-AFC0-D7D53A7359D0}">
      <dsp:nvSpPr>
        <dsp:cNvPr id="3" name="Rounded Rectangle 2"/>
        <dsp:cNvSpPr/>
      </dsp:nvSpPr>
      <dsp:spPr bwMode="white">
        <a:xfrm>
          <a:off x="0" y="13668"/>
          <a:ext cx="6238754" cy="586740"/>
        </a:xfrm>
        <a:prstGeom prst="roundRect">
          <a:avLst/>
        </a:prstGeom>
      </dsp:spPr>
      <dsp:style>
        <a:lnRef idx="0">
          <a:schemeClr val="lt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Components	</a:t>
          </a:r>
        </a:p>
      </dsp:txBody>
      <dsp:txXfrm>
        <a:off x="0" y="13668"/>
        <a:ext cx="6238754" cy="586740"/>
      </dsp:txXfrm>
    </dsp:sp>
    <dsp:sp modelId="{2A50AC69-0AC8-487C-8016-1F172208DAEB}">
      <dsp:nvSpPr>
        <dsp:cNvPr id="4" name="Rounded Rectangle 3"/>
        <dsp:cNvSpPr/>
      </dsp:nvSpPr>
      <dsp:spPr bwMode="white">
        <a:xfrm>
          <a:off x="0" y="666648"/>
          <a:ext cx="6238754" cy="586740"/>
        </a:xfrm>
        <a:prstGeom prst="roundRect">
          <a:avLst/>
        </a:prstGeom>
      </dsp:spPr>
      <dsp:style>
        <a:lnRef idx="0">
          <a:schemeClr val="lt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Comparison</a:t>
          </a:r>
        </a:p>
      </dsp:txBody>
      <dsp:txXfrm>
        <a:off x="0" y="666648"/>
        <a:ext cx="6238754" cy="586740"/>
      </dsp:txXfrm>
    </dsp:sp>
    <dsp:sp modelId="{482A078D-88D0-4064-9126-86D6550CD5FE}">
      <dsp:nvSpPr>
        <dsp:cNvPr id="5" name="Rounded Rectangle 4"/>
        <dsp:cNvSpPr/>
      </dsp:nvSpPr>
      <dsp:spPr bwMode="white">
        <a:xfrm>
          <a:off x="0" y="1319628"/>
          <a:ext cx="6238754" cy="586740"/>
        </a:xfrm>
        <a:prstGeom prst="roundRect">
          <a:avLst/>
        </a:prstGeom>
      </dsp:spPr>
      <dsp:style>
        <a:lnRef idx="0">
          <a:schemeClr val="lt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Block Diagram</a:t>
          </a:r>
        </a:p>
      </dsp:txBody>
      <dsp:txXfrm>
        <a:off x="0" y="1319628"/>
        <a:ext cx="6238754" cy="586740"/>
      </dsp:txXfrm>
    </dsp:sp>
    <dsp:sp modelId="{96B56563-BD52-42E2-AA7C-7A871ED9B032}">
      <dsp:nvSpPr>
        <dsp:cNvPr id="6" name="Rounded Rectangle 5"/>
        <dsp:cNvSpPr/>
      </dsp:nvSpPr>
      <dsp:spPr bwMode="white">
        <a:xfrm>
          <a:off x="0" y="1972608"/>
          <a:ext cx="6238754" cy="586740"/>
        </a:xfrm>
        <a:prstGeom prst="roundRect">
          <a:avLst/>
        </a:prstGeom>
      </dsp:spPr>
      <dsp:style>
        <a:lnRef idx="0">
          <a:schemeClr val="lt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OCR Explain </a:t>
          </a:r>
        </a:p>
      </dsp:txBody>
      <dsp:txXfrm>
        <a:off x="0" y="1972608"/>
        <a:ext cx="6238754" cy="586740"/>
      </dsp:txXfrm>
    </dsp:sp>
    <dsp:sp modelId="{EEDF1E20-ECC9-4AF4-8509-90D63A33A75F}">
      <dsp:nvSpPr>
        <dsp:cNvPr id="7" name="Rounded Rectangle 6"/>
        <dsp:cNvSpPr/>
      </dsp:nvSpPr>
      <dsp:spPr bwMode="white">
        <a:xfrm>
          <a:off x="0" y="2625588"/>
          <a:ext cx="6238754" cy="586740"/>
        </a:xfrm>
        <a:prstGeom prst="roundRect">
          <a:avLst/>
        </a:prstGeom>
      </dsp:spPr>
      <dsp:style>
        <a:lnRef idx="0">
          <a:schemeClr val="lt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Object detection Explain </a:t>
          </a:r>
        </a:p>
      </dsp:txBody>
      <dsp:txXfrm>
        <a:off x="0" y="2625588"/>
        <a:ext cx="6238754" cy="586740"/>
      </dsp:txXfrm>
    </dsp:sp>
    <dsp:sp modelId="{A9621438-4B28-4638-9379-AC44BC8F2D21}">
      <dsp:nvSpPr>
        <dsp:cNvPr id="8" name="Rounded Rectangle 7"/>
        <dsp:cNvSpPr/>
      </dsp:nvSpPr>
      <dsp:spPr bwMode="white">
        <a:xfrm>
          <a:off x="0" y="3278568"/>
          <a:ext cx="6238754" cy="586740"/>
        </a:xfrm>
        <a:prstGeom prst="roundRect">
          <a:avLst/>
        </a:prstGeom>
      </dsp:spPr>
      <dsp:style>
        <a:lnRef idx="0">
          <a:schemeClr val="lt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Face recognition Explain </a:t>
          </a:r>
        </a:p>
      </dsp:txBody>
      <dsp:txXfrm>
        <a:off x="0" y="3278568"/>
        <a:ext cx="6238754" cy="586740"/>
      </dsp:txXfrm>
    </dsp:sp>
    <dsp:sp modelId="{5C13FC74-A15C-4791-A8E7-B1ECAE370766}">
      <dsp:nvSpPr>
        <dsp:cNvPr id="9" name="Rounded Rectangle 8"/>
        <dsp:cNvSpPr/>
      </dsp:nvSpPr>
      <dsp:spPr bwMode="white">
        <a:xfrm>
          <a:off x="0" y="3931548"/>
          <a:ext cx="6238754" cy="586740"/>
        </a:xfrm>
        <a:prstGeom prst="roundRect">
          <a:avLst/>
        </a:prstGeom>
      </dsp:spPr>
      <dsp:style>
        <a:lnRef idx="0">
          <a:schemeClr val="lt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Currency detection Explain </a:t>
          </a:r>
        </a:p>
      </dsp:txBody>
      <dsp:txXfrm>
        <a:off x="0" y="3931548"/>
        <a:ext cx="6238754" cy="586740"/>
      </dsp:txXfrm>
    </dsp:sp>
    <dsp:sp modelId="{5F392D71-E1B0-4CF7-B8BD-71B7CCF671F1}">
      <dsp:nvSpPr>
        <dsp:cNvPr id="10" name="Rounded Rectangle 9"/>
        <dsp:cNvSpPr/>
      </dsp:nvSpPr>
      <dsp:spPr bwMode="white">
        <a:xfrm>
          <a:off x="0" y="4584528"/>
          <a:ext cx="6238754" cy="586740"/>
        </a:xfrm>
        <a:prstGeom prst="roundRect">
          <a:avLst/>
        </a:prstGeom>
      </dsp:spPr>
      <dsp:style>
        <a:lnRef idx="0">
          <a:schemeClr val="lt2"/>
        </a:lnRef>
        <a:fillRef idx="3">
          <a:schemeClr val="dk2"/>
        </a:fillRef>
        <a:effectRef idx="2">
          <a:scrgbClr r="0" g="0" b="0"/>
        </a:effectRef>
        <a:fontRef idx="minor">
          <a:schemeClr val="lt1"/>
        </a:fontRef>
      </dsp:style>
      <dsp:txBody>
        <a:bodyPr lIns="87630" tIns="87630" rIns="87630" bIns="87630" anchor="ctr"/>
        <a:lstStyle>
          <a:lvl1pPr algn="l">
            <a:defRPr sz="2300"/>
          </a:lvl1pPr>
          <a:lvl2pPr marL="171450" indent="-171450" algn="l">
            <a:defRPr sz="1700"/>
          </a:lvl2pPr>
          <a:lvl3pPr marL="342900" indent="-171450" algn="l">
            <a:defRPr sz="1700"/>
          </a:lvl3pPr>
          <a:lvl4pPr marL="514350" indent="-171450" algn="l">
            <a:defRPr sz="1700"/>
          </a:lvl4pPr>
          <a:lvl5pPr marL="685800" indent="-171450" algn="l">
            <a:defRPr sz="1700"/>
          </a:lvl5pPr>
          <a:lvl6pPr marL="857250" indent="-171450" algn="l">
            <a:defRPr sz="1700"/>
          </a:lvl6pPr>
          <a:lvl7pPr marL="1028700" indent="-171450" algn="l">
            <a:defRPr sz="1700"/>
          </a:lvl7pPr>
          <a:lvl8pPr marL="1200150" indent="-171450" algn="l">
            <a:defRPr sz="1700"/>
          </a:lvl8pPr>
          <a:lvl9pPr marL="1371600" indent="-171450" algn="l">
            <a:defRPr sz="1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Code language used</a:t>
          </a:r>
        </a:p>
      </dsp:txBody>
      <dsp:txXfrm>
        <a:off x="0" y="4584528"/>
        <a:ext cx="6238754" cy="5867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600" cy="4351338"/>
        <a:chOff x="0" y="0"/>
        <a:chExt cx="10515600" cy="4351338"/>
      </a:xfrm>
    </dsp:grpSpPr>
    <dsp:sp modelId="{CD8F4312-37D6-4A62-BCC4-6A4E4C979892}">
      <dsp:nvSpPr>
        <dsp:cNvPr id="3" name="Rounded Rectangle 2"/>
        <dsp:cNvSpPr/>
      </dsp:nvSpPr>
      <dsp:spPr bwMode="white">
        <a:xfrm>
          <a:off x="0" y="0"/>
          <a:ext cx="10515600" cy="4351338"/>
        </a:xfrm>
        <a:prstGeom prst="roundRect">
          <a:avLst>
            <a:gd name="adj" fmla="val 10000"/>
          </a:avLst>
        </a:prstGeom>
      </dsp:spPr>
      <dsp:style>
        <a:lnRef idx="2">
          <a:schemeClr val="lt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Body>
        <a:bodyPr lIns="160020" tIns="160020" rIns="160020" bIns="160020" anchor="t"/>
        <a:lstStyle>
          <a:lvl1pPr algn="l">
            <a:defRPr sz="4200"/>
          </a:lvl1pPr>
          <a:lvl2pPr marL="285750" indent="-285750" algn="l">
            <a:defRPr sz="3200"/>
          </a:lvl2pPr>
          <a:lvl3pPr marL="571500" indent="-285750" algn="l">
            <a:defRPr sz="3200"/>
          </a:lvl3pPr>
          <a:lvl4pPr marL="857250" indent="-285750" algn="l">
            <a:defRPr sz="3200"/>
          </a:lvl4pPr>
          <a:lvl5pPr marL="1143000" indent="-285750" algn="l">
            <a:defRPr sz="3200"/>
          </a:lvl5pPr>
          <a:lvl6pPr marL="1428750" indent="-285750" algn="l">
            <a:defRPr sz="3200"/>
          </a:lvl6pPr>
          <a:lvl7pPr marL="1714500" indent="-285750" algn="l">
            <a:defRPr sz="3200"/>
          </a:lvl7pPr>
          <a:lvl8pPr marL="2000250" indent="-285750" algn="l">
            <a:defRPr sz="3200"/>
          </a:lvl8pPr>
          <a:lvl9pPr marL="2286000" indent="-285750" algn="l">
            <a:defRPr sz="3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Other Components 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dirty="0"/>
            <a:t>Buttons</a:t>
          </a:r>
          <a:endParaRPr lang="en-US" dirty="0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Wires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SD Card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Glasses</a:t>
          </a:r>
          <a:endParaRPr lang="en-US"/>
        </a:p>
        <a:p>
          <a:pPr lvl="1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/>
            <a:t>Battery</a:t>
          </a:r>
        </a:p>
      </dsp:txBody>
      <dsp:txXfrm>
        <a:off x="0" y="0"/>
        <a:ext cx="10515600" cy="43513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9787250" cy="5375041"/>
        <a:chOff x="0" y="0"/>
        <a:chExt cx="9787250" cy="5375041"/>
      </a:xfrm>
    </dsp:grpSpPr>
    <dsp:sp modelId="{6EC380F4-AC8D-49C9-9D94-FAB292AE1EBA}">
      <dsp:nvSpPr>
        <dsp:cNvPr id="4" name="Freeform 3"/>
        <dsp:cNvSpPr/>
      </dsp:nvSpPr>
      <dsp:spPr bwMode="white">
        <a:xfrm>
          <a:off x="2571590" y="532056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571590" y="532056"/>
        <a:ext cx="398993" cy="0"/>
      </dsp:txXfrm>
    </dsp:sp>
    <dsp:sp modelId="{44EB83C5-63CB-48B2-8661-34FF270B036F}">
      <dsp:nvSpPr>
        <dsp:cNvPr id="3" name="Rectangles 2"/>
        <dsp:cNvSpPr/>
      </dsp:nvSpPr>
      <dsp:spPr bwMode="white">
        <a:xfrm>
          <a:off x="836839" y="11630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1</a:t>
          </a:r>
          <a:r>
            <a:rPr lang="en-US" b="1" baseline="30000"/>
            <a:t>st</a:t>
          </a:r>
          <a:r>
            <a:rPr lang="en-US" b="1"/>
            <a:t> Scenario </a:t>
          </a:r>
          <a:endParaRPr lang="en-US"/>
        </a:p>
      </dsp:txBody>
      <dsp:txXfrm>
        <a:off x="836839" y="11630"/>
        <a:ext cx="1734752" cy="1040851"/>
      </dsp:txXfrm>
    </dsp:sp>
    <dsp:sp modelId="{8FBAF396-9E21-43F8-B57D-5485ED891114}">
      <dsp:nvSpPr>
        <dsp:cNvPr id="6" name="Freeform 5"/>
        <dsp:cNvSpPr/>
      </dsp:nvSpPr>
      <dsp:spPr bwMode="white">
        <a:xfrm>
          <a:off x="4705335" y="532056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705335" y="532056"/>
        <a:ext cx="398993" cy="0"/>
      </dsp:txXfrm>
    </dsp:sp>
    <dsp:sp modelId="{2A286BB4-2425-416C-9F03-A2ABED66F824}">
      <dsp:nvSpPr>
        <dsp:cNvPr id="5" name="Rectangles 4"/>
        <dsp:cNvSpPr/>
      </dsp:nvSpPr>
      <dsp:spPr bwMode="white">
        <a:xfrm>
          <a:off x="2970583" y="11630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1-Press Button1</a:t>
          </a:r>
        </a:p>
      </dsp:txBody>
      <dsp:txXfrm>
        <a:off x="2970583" y="11630"/>
        <a:ext cx="1734752" cy="1040851"/>
      </dsp:txXfrm>
    </dsp:sp>
    <dsp:sp modelId="{151088F4-3DDF-4D39-9422-8C496D830639}">
      <dsp:nvSpPr>
        <dsp:cNvPr id="8" name="Freeform 7"/>
        <dsp:cNvSpPr/>
      </dsp:nvSpPr>
      <dsp:spPr bwMode="white">
        <a:xfrm>
          <a:off x="6839080" y="532056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839080" y="532056"/>
        <a:ext cx="398993" cy="0"/>
      </dsp:txXfrm>
    </dsp:sp>
    <dsp:sp modelId="{67CF1A36-5B26-4003-8C94-B5341139B6B4}">
      <dsp:nvSpPr>
        <dsp:cNvPr id="7" name="Rectangles 6"/>
        <dsp:cNvSpPr/>
      </dsp:nvSpPr>
      <dsp:spPr bwMode="white">
        <a:xfrm>
          <a:off x="5104328" y="11630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2-Capture image</a:t>
          </a:r>
        </a:p>
      </dsp:txBody>
      <dsp:txXfrm>
        <a:off x="5104328" y="11630"/>
        <a:ext cx="1734752" cy="1040851"/>
      </dsp:txXfrm>
    </dsp:sp>
    <dsp:sp modelId="{40E324CB-C477-41A2-BAE8-D95015A99215}">
      <dsp:nvSpPr>
        <dsp:cNvPr id="10" name="Freeform 9"/>
        <dsp:cNvSpPr/>
      </dsp:nvSpPr>
      <dsp:spPr bwMode="white">
        <a:xfrm>
          <a:off x="1704214" y="1052481"/>
          <a:ext cx="6401234" cy="396126"/>
        </a:xfrm>
        <a:custGeom>
          <a:avLst/>
          <a:gdLst/>
          <a:ahLst/>
          <a:cxnLst/>
          <a:pathLst>
            <a:path w="10081" h="624">
              <a:moveTo>
                <a:pt x="10081" y="0"/>
              </a:moveTo>
              <a:lnTo>
                <a:pt x="10081" y="312"/>
              </a:lnTo>
              <a:lnTo>
                <a:pt x="0" y="312"/>
              </a:lnTo>
              <a:lnTo>
                <a:pt x="0" y="624"/>
              </a:lnTo>
            </a:path>
          </a:pathLst>
        </a:custGeom>
        <a:ln>
          <a:solidFill>
            <a:schemeClr val="bg1"/>
          </a:solidFill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704214" y="1052481"/>
        <a:ext cx="6401234" cy="396126"/>
      </dsp:txXfrm>
    </dsp:sp>
    <dsp:sp modelId="{AA143FA7-B319-424E-BDD9-800B818890B7}">
      <dsp:nvSpPr>
        <dsp:cNvPr id="9" name="Rectangles 8"/>
        <dsp:cNvSpPr/>
      </dsp:nvSpPr>
      <dsp:spPr bwMode="white">
        <a:xfrm>
          <a:off x="7238073" y="11630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3-Converting the text result into Voice</a:t>
          </a:r>
        </a:p>
      </dsp:txBody>
      <dsp:txXfrm>
        <a:off x="7238073" y="11630"/>
        <a:ext cx="1734752" cy="1040851"/>
      </dsp:txXfrm>
    </dsp:sp>
    <dsp:sp modelId="{BAE0EB61-5A42-4D95-937C-F14F371E2903}">
      <dsp:nvSpPr>
        <dsp:cNvPr id="12" name="Freeform 11"/>
        <dsp:cNvSpPr/>
      </dsp:nvSpPr>
      <dsp:spPr bwMode="white">
        <a:xfrm>
          <a:off x="2571590" y="1969032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571590" y="1969032"/>
        <a:ext cx="398993" cy="0"/>
      </dsp:txXfrm>
    </dsp:sp>
    <dsp:sp modelId="{AD28AC38-9577-4E9C-B608-FF8A69511238}">
      <dsp:nvSpPr>
        <dsp:cNvPr id="11" name="Rectangles 10"/>
        <dsp:cNvSpPr/>
      </dsp:nvSpPr>
      <dsp:spPr bwMode="white">
        <a:xfrm>
          <a:off x="836839" y="1448607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2</a:t>
          </a:r>
          <a:r>
            <a:rPr lang="en-US" b="1" baseline="30000"/>
            <a:t>nd</a:t>
          </a:r>
          <a:r>
            <a:rPr lang="en-US" b="1"/>
            <a:t>Scenario </a:t>
          </a:r>
          <a:endParaRPr lang="en-US"/>
        </a:p>
      </dsp:txBody>
      <dsp:txXfrm>
        <a:off x="836839" y="1448607"/>
        <a:ext cx="1734752" cy="1040851"/>
      </dsp:txXfrm>
    </dsp:sp>
    <dsp:sp modelId="{21E2B7B6-B11D-45AC-897C-FA6124EA175C}">
      <dsp:nvSpPr>
        <dsp:cNvPr id="14" name="Freeform 13"/>
        <dsp:cNvSpPr/>
      </dsp:nvSpPr>
      <dsp:spPr bwMode="white">
        <a:xfrm>
          <a:off x="4705335" y="1969032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705335" y="1969032"/>
        <a:ext cx="398993" cy="0"/>
      </dsp:txXfrm>
    </dsp:sp>
    <dsp:sp modelId="{B35465D7-85E5-4770-8B6D-DD3B8A185DB2}">
      <dsp:nvSpPr>
        <dsp:cNvPr id="13" name="Rectangles 12"/>
        <dsp:cNvSpPr/>
      </dsp:nvSpPr>
      <dsp:spPr bwMode="white">
        <a:xfrm>
          <a:off x="2970583" y="1448607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1-Press Button2</a:t>
          </a:r>
        </a:p>
      </dsp:txBody>
      <dsp:txXfrm>
        <a:off x="2970583" y="1448607"/>
        <a:ext cx="1734752" cy="1040851"/>
      </dsp:txXfrm>
    </dsp:sp>
    <dsp:sp modelId="{2A065EC6-BA57-4AB3-94E7-C95B18F6FD9B}">
      <dsp:nvSpPr>
        <dsp:cNvPr id="16" name="Freeform 15"/>
        <dsp:cNvSpPr/>
      </dsp:nvSpPr>
      <dsp:spPr bwMode="white">
        <a:xfrm>
          <a:off x="6839080" y="1969032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839080" y="1969032"/>
        <a:ext cx="398993" cy="0"/>
      </dsp:txXfrm>
    </dsp:sp>
    <dsp:sp modelId="{D0C8CF36-13C5-44D6-BA28-6F1D3FE00A2B}">
      <dsp:nvSpPr>
        <dsp:cNvPr id="15" name="Rectangles 14"/>
        <dsp:cNvSpPr/>
      </dsp:nvSpPr>
      <dsp:spPr bwMode="white">
        <a:xfrm>
          <a:off x="5104328" y="1448607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2-Capture image</a:t>
          </a:r>
        </a:p>
      </dsp:txBody>
      <dsp:txXfrm>
        <a:off x="5104328" y="1448607"/>
        <a:ext cx="1734752" cy="1040851"/>
      </dsp:txXfrm>
    </dsp:sp>
    <dsp:sp modelId="{8B46726A-546B-4DF5-AC54-46AD92025F6A}">
      <dsp:nvSpPr>
        <dsp:cNvPr id="18" name="Freeform 17"/>
        <dsp:cNvSpPr/>
      </dsp:nvSpPr>
      <dsp:spPr bwMode="white">
        <a:xfrm>
          <a:off x="1704214" y="2489458"/>
          <a:ext cx="6401234" cy="396126"/>
        </a:xfrm>
        <a:custGeom>
          <a:avLst/>
          <a:gdLst/>
          <a:ahLst/>
          <a:cxnLst/>
          <a:pathLst>
            <a:path w="10081" h="624">
              <a:moveTo>
                <a:pt x="10081" y="0"/>
              </a:moveTo>
              <a:lnTo>
                <a:pt x="10081" y="312"/>
              </a:lnTo>
              <a:lnTo>
                <a:pt x="0" y="312"/>
              </a:lnTo>
              <a:lnTo>
                <a:pt x="0" y="624"/>
              </a:lnTo>
            </a:path>
          </a:pathLst>
        </a:custGeom>
        <a:ln>
          <a:solidFill>
            <a:schemeClr val="bg1"/>
          </a:solidFill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704214" y="2489458"/>
        <a:ext cx="6401234" cy="396126"/>
      </dsp:txXfrm>
    </dsp:sp>
    <dsp:sp modelId="{ED27E121-2E90-45E0-975D-ED15DAB195B2}">
      <dsp:nvSpPr>
        <dsp:cNvPr id="17" name="Rectangles 16"/>
        <dsp:cNvSpPr/>
      </dsp:nvSpPr>
      <dsp:spPr bwMode="white">
        <a:xfrm>
          <a:off x="7238073" y="1448607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3-Perform object detection</a:t>
          </a:r>
        </a:p>
      </dsp:txBody>
      <dsp:txXfrm>
        <a:off x="7238073" y="1448607"/>
        <a:ext cx="1734752" cy="1040851"/>
      </dsp:txXfrm>
    </dsp:sp>
    <dsp:sp modelId="{DD171C5B-CE73-4B20-9977-ED2082744B9C}">
      <dsp:nvSpPr>
        <dsp:cNvPr id="20" name="Freeform 19"/>
        <dsp:cNvSpPr/>
      </dsp:nvSpPr>
      <dsp:spPr bwMode="white">
        <a:xfrm>
          <a:off x="2571590" y="3406009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571590" y="3406009"/>
        <a:ext cx="398993" cy="0"/>
      </dsp:txXfrm>
    </dsp:sp>
    <dsp:sp modelId="{042514C0-7311-4699-BB46-61DD589ABF5A}">
      <dsp:nvSpPr>
        <dsp:cNvPr id="19" name="Rectangles 18"/>
        <dsp:cNvSpPr/>
      </dsp:nvSpPr>
      <dsp:spPr bwMode="white">
        <a:xfrm>
          <a:off x="836839" y="2885583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/>
            <a:t>3</a:t>
          </a:r>
          <a:r>
            <a:rPr lang="en-US" b="1" baseline="30000" dirty="0"/>
            <a:t>rd</a:t>
          </a:r>
          <a:r>
            <a:rPr lang="en-US" b="1" dirty="0"/>
            <a:t> Scenario</a:t>
          </a:r>
          <a:endParaRPr lang="en-US" dirty="0"/>
        </a:p>
      </dsp:txBody>
      <dsp:txXfrm>
        <a:off x="836839" y="2885583"/>
        <a:ext cx="1734752" cy="1040851"/>
      </dsp:txXfrm>
    </dsp:sp>
    <dsp:sp modelId="{57D9B25E-7E84-4FE1-9687-445E7B098DD0}">
      <dsp:nvSpPr>
        <dsp:cNvPr id="22" name="Freeform 21"/>
        <dsp:cNvSpPr/>
      </dsp:nvSpPr>
      <dsp:spPr bwMode="white">
        <a:xfrm>
          <a:off x="4705335" y="3406009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705335" y="3406009"/>
        <a:ext cx="398993" cy="0"/>
      </dsp:txXfrm>
    </dsp:sp>
    <dsp:sp modelId="{C9A41C8E-BC7C-4720-827E-25753174561A}">
      <dsp:nvSpPr>
        <dsp:cNvPr id="21" name="Rectangles 20"/>
        <dsp:cNvSpPr/>
      </dsp:nvSpPr>
      <dsp:spPr bwMode="white">
        <a:xfrm>
          <a:off x="2970583" y="2885583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1-Press Button3</a:t>
          </a:r>
        </a:p>
      </dsp:txBody>
      <dsp:txXfrm>
        <a:off x="2970583" y="2885583"/>
        <a:ext cx="1734752" cy="1040851"/>
      </dsp:txXfrm>
    </dsp:sp>
    <dsp:sp modelId="{633A39C6-A0CA-40C0-9C14-C2CB5C5A1A2A}">
      <dsp:nvSpPr>
        <dsp:cNvPr id="24" name="Freeform 23"/>
        <dsp:cNvSpPr/>
      </dsp:nvSpPr>
      <dsp:spPr bwMode="white">
        <a:xfrm>
          <a:off x="6839080" y="3406009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839080" y="3406009"/>
        <a:ext cx="398993" cy="0"/>
      </dsp:txXfrm>
    </dsp:sp>
    <dsp:sp modelId="{24A40DCE-F0D8-44DE-8835-304834B28591}">
      <dsp:nvSpPr>
        <dsp:cNvPr id="23" name="Rectangles 22"/>
        <dsp:cNvSpPr/>
      </dsp:nvSpPr>
      <dsp:spPr bwMode="white">
        <a:xfrm>
          <a:off x="5104328" y="2885583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2-Capture image</a:t>
          </a:r>
        </a:p>
      </dsp:txBody>
      <dsp:txXfrm>
        <a:off x="5104328" y="2885583"/>
        <a:ext cx="1734752" cy="1040851"/>
      </dsp:txXfrm>
    </dsp:sp>
    <dsp:sp modelId="{D137432E-BED2-46BC-97C2-E92E423F2E94}">
      <dsp:nvSpPr>
        <dsp:cNvPr id="26" name="Freeform 25"/>
        <dsp:cNvSpPr/>
      </dsp:nvSpPr>
      <dsp:spPr bwMode="white">
        <a:xfrm>
          <a:off x="1704214" y="3926434"/>
          <a:ext cx="6401234" cy="396126"/>
        </a:xfrm>
        <a:custGeom>
          <a:avLst/>
          <a:gdLst/>
          <a:ahLst/>
          <a:cxnLst/>
          <a:pathLst>
            <a:path w="10081" h="624">
              <a:moveTo>
                <a:pt x="10081" y="0"/>
              </a:moveTo>
              <a:lnTo>
                <a:pt x="10081" y="312"/>
              </a:lnTo>
              <a:lnTo>
                <a:pt x="0" y="312"/>
              </a:lnTo>
              <a:lnTo>
                <a:pt x="0" y="624"/>
              </a:lnTo>
            </a:path>
          </a:pathLst>
        </a:custGeom>
        <a:ln>
          <a:solidFill>
            <a:schemeClr val="bg1"/>
          </a:solidFill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1704214" y="3926434"/>
        <a:ext cx="6401234" cy="396126"/>
      </dsp:txXfrm>
    </dsp:sp>
    <dsp:sp modelId="{39503BB9-03B9-4511-B46B-705239A2FE62}">
      <dsp:nvSpPr>
        <dsp:cNvPr id="25" name="Rectangles 24"/>
        <dsp:cNvSpPr/>
      </dsp:nvSpPr>
      <dsp:spPr bwMode="white">
        <a:xfrm>
          <a:off x="7238073" y="2885583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3-Perform Face Recognition</a:t>
          </a:r>
        </a:p>
      </dsp:txBody>
      <dsp:txXfrm>
        <a:off x="7238073" y="2885583"/>
        <a:ext cx="1734752" cy="1040851"/>
      </dsp:txXfrm>
    </dsp:sp>
    <dsp:sp modelId="{55E9E076-B4BA-4F44-9E6C-44F4E2B8F2E8}">
      <dsp:nvSpPr>
        <dsp:cNvPr id="28" name="Freeform 27"/>
        <dsp:cNvSpPr/>
      </dsp:nvSpPr>
      <dsp:spPr bwMode="white">
        <a:xfrm>
          <a:off x="2571590" y="4842985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2571590" y="4842985"/>
        <a:ext cx="398993" cy="0"/>
      </dsp:txXfrm>
    </dsp:sp>
    <dsp:sp modelId="{5E8ACD6C-C084-4B20-888B-521A15C55052}">
      <dsp:nvSpPr>
        <dsp:cNvPr id="27" name="Rectangles 26"/>
        <dsp:cNvSpPr/>
      </dsp:nvSpPr>
      <dsp:spPr bwMode="white">
        <a:xfrm>
          <a:off x="836839" y="4322560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/>
            <a:t>4</a:t>
          </a:r>
          <a:r>
            <a:rPr lang="en-US" b="1" baseline="30000"/>
            <a:t>th</a:t>
          </a:r>
          <a:r>
            <a:rPr lang="en-US" b="1"/>
            <a:t> Scenario</a:t>
          </a:r>
          <a:endParaRPr lang="en-US"/>
        </a:p>
      </dsp:txBody>
      <dsp:txXfrm>
        <a:off x="836839" y="4322560"/>
        <a:ext cx="1734752" cy="1040851"/>
      </dsp:txXfrm>
    </dsp:sp>
    <dsp:sp modelId="{1576B6B8-A6E4-4897-A18B-6DE848F6CFCC}">
      <dsp:nvSpPr>
        <dsp:cNvPr id="30" name="Freeform 29"/>
        <dsp:cNvSpPr/>
      </dsp:nvSpPr>
      <dsp:spPr bwMode="white">
        <a:xfrm>
          <a:off x="4705335" y="4842985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4705335" y="4842985"/>
        <a:ext cx="398993" cy="0"/>
      </dsp:txXfrm>
    </dsp:sp>
    <dsp:sp modelId="{BEB112D1-AD37-4CAE-BD5B-4AB50F834702}">
      <dsp:nvSpPr>
        <dsp:cNvPr id="29" name="Rectangles 28"/>
        <dsp:cNvSpPr/>
      </dsp:nvSpPr>
      <dsp:spPr bwMode="white">
        <a:xfrm>
          <a:off x="2970583" y="4322560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/>
            <a:t>1-Press Button4</a:t>
          </a:r>
        </a:p>
      </dsp:txBody>
      <dsp:txXfrm>
        <a:off x="2970583" y="4322560"/>
        <a:ext cx="1734752" cy="1040851"/>
      </dsp:txXfrm>
    </dsp:sp>
    <dsp:sp modelId="{CC9FEF65-E991-44FB-84BB-52A9EEEA63F8}">
      <dsp:nvSpPr>
        <dsp:cNvPr id="32" name="Freeform 31"/>
        <dsp:cNvSpPr/>
      </dsp:nvSpPr>
      <dsp:spPr bwMode="white">
        <a:xfrm>
          <a:off x="6839080" y="4842985"/>
          <a:ext cx="398993" cy="0"/>
        </a:xfrm>
        <a:custGeom>
          <a:avLst/>
          <a:gdLst/>
          <a:ahLst/>
          <a:cxnLst/>
          <a:pathLst>
            <a:path w="628">
              <a:moveTo>
                <a:pt x="0" y="0"/>
              </a:moveTo>
              <a:lnTo>
                <a:pt x="628" y="0"/>
              </a:lnTo>
            </a:path>
          </a:pathLst>
        </a:custGeom>
        <a:ln>
          <a:tailEnd type="arrow" w="lg" len="med"/>
        </a:ln>
      </dsp:spPr>
      <dsp:style>
        <a:lnRef idx="1">
          <a:schemeClr val="accent1"/>
        </a:lnRef>
        <a:fillRef idx="0">
          <a:schemeClr val="accent1"/>
        </a:fillRef>
        <a:effectRef idx="0">
          <a:scrgbClr r="0" g="0" b="0"/>
        </a:effectRef>
        <a:fontRef idx="minor"/>
      </dsp:style>
      <dsp:txXfrm>
        <a:off x="6839080" y="4842985"/>
        <a:ext cx="398993" cy="0"/>
      </dsp:txXfrm>
    </dsp:sp>
    <dsp:sp modelId="{404E4D43-0EDF-4846-A0A3-A672AA1FE8CE}">
      <dsp:nvSpPr>
        <dsp:cNvPr id="31" name="Rectangles 30"/>
        <dsp:cNvSpPr/>
      </dsp:nvSpPr>
      <dsp:spPr bwMode="white">
        <a:xfrm>
          <a:off x="5104328" y="4322560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2-Capture image</a:t>
          </a:r>
        </a:p>
      </dsp:txBody>
      <dsp:txXfrm>
        <a:off x="5104328" y="4322560"/>
        <a:ext cx="1734752" cy="1040851"/>
      </dsp:txXfrm>
    </dsp:sp>
    <dsp:sp modelId="{589A7CA3-5483-421B-B4CC-A246E021514F}">
      <dsp:nvSpPr>
        <dsp:cNvPr id="33" name="Rectangles 32"/>
        <dsp:cNvSpPr/>
      </dsp:nvSpPr>
      <dsp:spPr bwMode="white">
        <a:xfrm>
          <a:off x="7238073" y="4322560"/>
          <a:ext cx="1734752" cy="1040851"/>
        </a:xfrm>
        <a:prstGeom prst="rect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lIns="85004" tIns="89226" rIns="85004" bIns="89226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/>
            <a:t>3-Perform coin detection</a:t>
          </a:r>
        </a:p>
      </dsp:txBody>
      <dsp:txXfrm>
        <a:off x="7238073" y="4322560"/>
        <a:ext cx="1734752" cy="10408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600" cy="4351338"/>
        <a:chOff x="0" y="0"/>
        <a:chExt cx="10515600" cy="4351338"/>
      </a:xfrm>
    </dsp:grpSpPr>
    <dsp:sp modelId="{CDDAF06D-40DE-4F09-BC2F-3CC455FE45D0}">
      <dsp:nvSpPr>
        <dsp:cNvPr id="3" name="Rounded Rectangle 2"/>
        <dsp:cNvSpPr/>
      </dsp:nvSpPr>
      <dsp:spPr bwMode="white">
        <a:xfrm>
          <a:off x="0" y="0"/>
          <a:ext cx="10515600" cy="1243239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0"/>
        <a:ext cx="10515600" cy="1243239"/>
      </dsp:txXfrm>
    </dsp:sp>
    <dsp:sp modelId="{F1534184-E9DE-4A17-AB78-D0C81B9037E7}">
      <dsp:nvSpPr>
        <dsp:cNvPr id="4" name="Rectangles 3"/>
        <dsp:cNvSpPr/>
      </dsp:nvSpPr>
      <dsp:spPr bwMode="white">
        <a:xfrm>
          <a:off x="376080" y="279729"/>
          <a:ext cx="683782" cy="683782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sp:spPr>
      <dsp:style>
        <a:lnRef idx="2">
          <a:schemeClr val="lt1">
            <a:alpha val="0"/>
          </a:schemeClr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Xfrm>
        <a:off x="376080" y="279729"/>
        <a:ext cx="683782" cy="683782"/>
      </dsp:txXfrm>
    </dsp:sp>
    <dsp:sp modelId="{36C71877-5613-4208-AF36-1955AEA51AAC}">
      <dsp:nvSpPr>
        <dsp:cNvPr id="5" name="Rectangles 4"/>
        <dsp:cNvSpPr/>
      </dsp:nvSpPr>
      <dsp:spPr bwMode="white">
        <a:xfrm>
          <a:off x="1435942" y="0"/>
          <a:ext cx="9079658" cy="124323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576" tIns="131576" rIns="131576" bIns="131576" anchor="ctr"/>
        <a:lstStyle>
          <a:lvl1pPr algn="l">
            <a:defRPr sz="6300"/>
          </a:lvl1pPr>
          <a:lvl2pPr marL="285750" indent="-285750" algn="l">
            <a:defRPr sz="4900"/>
          </a:lvl2pPr>
          <a:lvl3pPr marL="571500" indent="-285750" algn="l">
            <a:defRPr sz="4900"/>
          </a:lvl3pPr>
          <a:lvl4pPr marL="857250" indent="-285750" algn="l">
            <a:defRPr sz="4900"/>
          </a:lvl4pPr>
          <a:lvl5pPr marL="1143000" indent="-285750" algn="l">
            <a:defRPr sz="4900"/>
          </a:lvl5pPr>
          <a:lvl6pPr marL="1428750" indent="-285750" algn="l">
            <a:defRPr sz="4900"/>
          </a:lvl6pPr>
          <a:lvl7pPr marL="1714500" indent="-285750" algn="l">
            <a:defRPr sz="4900"/>
          </a:lvl7pPr>
          <a:lvl8pPr marL="2000250" indent="-285750" algn="l">
            <a:defRPr sz="4900"/>
          </a:lvl8pPr>
          <a:lvl9pPr marL="2286000" indent="-285750" algn="l">
            <a:defRPr sz="4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Components	</a:t>
          </a:r>
          <a:endParaRPr lang="en-US" dirty="0">
            <a:solidFill>
              <a:schemeClr val="tx1"/>
            </a:solidFill>
          </a:endParaRPr>
        </a:p>
      </dsp:txBody>
      <dsp:txXfrm>
        <a:off x="1435942" y="0"/>
        <a:ext cx="9079658" cy="1243239"/>
      </dsp:txXfrm>
    </dsp:sp>
    <dsp:sp modelId="{84F2BDF1-67EB-4180-9C69-142AD59875D8}">
      <dsp:nvSpPr>
        <dsp:cNvPr id="6" name="Rounded Rectangle 5"/>
        <dsp:cNvSpPr/>
      </dsp:nvSpPr>
      <dsp:spPr bwMode="white">
        <a:xfrm>
          <a:off x="0" y="1554049"/>
          <a:ext cx="10515600" cy="1243239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1554049"/>
        <a:ext cx="10515600" cy="1243239"/>
      </dsp:txXfrm>
    </dsp:sp>
    <dsp:sp modelId="{AB82E133-2DF4-48D3-8366-B35722E10657}">
      <dsp:nvSpPr>
        <dsp:cNvPr id="7" name="Rectangles 6"/>
        <dsp:cNvSpPr/>
      </dsp:nvSpPr>
      <dsp:spPr bwMode="white">
        <a:xfrm>
          <a:off x="376080" y="1833778"/>
          <a:ext cx="683782" cy="683782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sp:spPr>
      <dsp:style>
        <a:lnRef idx="2">
          <a:schemeClr val="lt1">
            <a:alpha val="0"/>
          </a:schemeClr>
        </a:lnRef>
        <a:fillRef idx="1">
          <a:schemeClr val="accent3"/>
        </a:fillRef>
        <a:effectRef idx="0">
          <a:scrgbClr r="0" g="0" b="0"/>
        </a:effectRef>
        <a:fontRef idx="minor">
          <a:schemeClr val="lt1"/>
        </a:fontRef>
      </dsp:style>
      <dsp:txXfrm>
        <a:off x="376080" y="1833778"/>
        <a:ext cx="683782" cy="683782"/>
      </dsp:txXfrm>
    </dsp:sp>
    <dsp:sp modelId="{C377ED1C-240A-46B5-B743-848E2011AE8F}">
      <dsp:nvSpPr>
        <dsp:cNvPr id="8" name="Rectangles 7"/>
        <dsp:cNvSpPr/>
      </dsp:nvSpPr>
      <dsp:spPr bwMode="white">
        <a:xfrm>
          <a:off x="1435942" y="1554049"/>
          <a:ext cx="9079658" cy="124323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576" tIns="131576" rIns="131576" bIns="131576" anchor="ctr"/>
        <a:lstStyle>
          <a:lvl1pPr algn="l">
            <a:defRPr sz="6300"/>
          </a:lvl1pPr>
          <a:lvl2pPr marL="285750" indent="-285750" algn="l">
            <a:defRPr sz="4900"/>
          </a:lvl2pPr>
          <a:lvl3pPr marL="571500" indent="-285750" algn="l">
            <a:defRPr sz="4900"/>
          </a:lvl3pPr>
          <a:lvl4pPr marL="857250" indent="-285750" algn="l">
            <a:defRPr sz="4900"/>
          </a:lvl4pPr>
          <a:lvl5pPr marL="1143000" indent="-285750" algn="l">
            <a:defRPr sz="4900"/>
          </a:lvl5pPr>
          <a:lvl6pPr marL="1428750" indent="-285750" algn="l">
            <a:defRPr sz="4900"/>
          </a:lvl6pPr>
          <a:lvl7pPr marL="1714500" indent="-285750" algn="l">
            <a:defRPr sz="4900"/>
          </a:lvl7pPr>
          <a:lvl8pPr marL="2000250" indent="-285750" algn="l">
            <a:defRPr sz="4900"/>
          </a:lvl8pPr>
          <a:lvl9pPr marL="2286000" indent="-285750" algn="l">
            <a:defRPr sz="4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Block Diagram</a:t>
          </a:r>
          <a:r>
            <a:rPr lang="en-US" baseline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sp:txBody>
      <dsp:txXfrm>
        <a:off x="1435942" y="1554049"/>
        <a:ext cx="9079658" cy="1243239"/>
      </dsp:txXfrm>
    </dsp:sp>
    <dsp:sp modelId="{5FB0A168-2C1D-465E-9AB7-CAB48637AA9D}">
      <dsp:nvSpPr>
        <dsp:cNvPr id="9" name="Rounded Rectangle 8"/>
        <dsp:cNvSpPr/>
      </dsp:nvSpPr>
      <dsp:spPr bwMode="white">
        <a:xfrm>
          <a:off x="0" y="3108099"/>
          <a:ext cx="10515600" cy="1243239"/>
        </a:xfrm>
        <a:prstGeom prst="roundRect">
          <a:avLst>
            <a:gd name="adj" fmla="val 10000"/>
          </a:avLst>
        </a:prstGeom>
      </dsp:spPr>
      <dsp:style>
        <a:lnRef idx="0">
          <a:schemeClr val="dk1"/>
        </a:lnRef>
        <a:fillRef idx="1">
          <a:schemeClr val="bg1">
            <a:lumMod val="95000"/>
          </a:schemeClr>
        </a:fillRef>
        <a:effectRef idx="0">
          <a:scrgbClr r="0" g="0" b="0"/>
        </a:effectRef>
        <a:fontRef idx="minor"/>
      </dsp:style>
      <dsp:txXfrm>
        <a:off x="0" y="3108099"/>
        <a:ext cx="10515600" cy="1243239"/>
      </dsp:txXfrm>
    </dsp:sp>
    <dsp:sp modelId="{7F4F2C9D-FC56-4E0C-8506-2040A75E192B}">
      <dsp:nvSpPr>
        <dsp:cNvPr id="10" name="Rectangles 9"/>
        <dsp:cNvSpPr/>
      </dsp:nvSpPr>
      <dsp:spPr bwMode="white">
        <a:xfrm>
          <a:off x="376080" y="3387827"/>
          <a:ext cx="683782" cy="683782"/>
        </a:xfrm>
        <a:prstGeom prst="rect">
          <a:avLst/>
        </a:prstGeom>
        <a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sp:spPr>
      <dsp:style>
        <a:lnRef idx="2">
          <a:schemeClr val="lt1">
            <a:alpha val="0"/>
          </a:schemeClr>
        </a:lnRef>
        <a:fillRef idx="1">
          <a:schemeClr val="accent4"/>
        </a:fillRef>
        <a:effectRef idx="0">
          <a:scrgbClr r="0" g="0" b="0"/>
        </a:effectRef>
        <a:fontRef idx="minor">
          <a:schemeClr val="lt1"/>
        </a:fontRef>
      </dsp:style>
      <dsp:txXfrm>
        <a:off x="376080" y="3387827"/>
        <a:ext cx="683782" cy="683782"/>
      </dsp:txXfrm>
    </dsp:sp>
    <dsp:sp modelId="{62A4D686-9DA4-45DF-A8DF-82AFA9A9D114}">
      <dsp:nvSpPr>
        <dsp:cNvPr id="11" name="Rectangles 10"/>
        <dsp:cNvSpPr/>
      </dsp:nvSpPr>
      <dsp:spPr bwMode="white">
        <a:xfrm>
          <a:off x="1435942" y="3108099"/>
          <a:ext cx="9079658" cy="1243239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31576" tIns="131576" rIns="131576" bIns="131576" anchor="ctr"/>
        <a:lstStyle>
          <a:lvl1pPr algn="l">
            <a:defRPr sz="6300"/>
          </a:lvl1pPr>
          <a:lvl2pPr marL="285750" indent="-285750" algn="l">
            <a:defRPr sz="4900"/>
          </a:lvl2pPr>
          <a:lvl3pPr marL="571500" indent="-285750" algn="l">
            <a:defRPr sz="4900"/>
          </a:lvl3pPr>
          <a:lvl4pPr marL="857250" indent="-285750" algn="l">
            <a:defRPr sz="4900"/>
          </a:lvl4pPr>
          <a:lvl5pPr marL="1143000" indent="-285750" algn="l">
            <a:defRPr sz="4900"/>
          </a:lvl5pPr>
          <a:lvl6pPr marL="1428750" indent="-285750" algn="l">
            <a:defRPr sz="4900"/>
          </a:lvl6pPr>
          <a:lvl7pPr marL="1714500" indent="-285750" algn="l">
            <a:defRPr sz="4900"/>
          </a:lvl7pPr>
          <a:lvl8pPr marL="2000250" indent="-285750" algn="l">
            <a:defRPr sz="4900"/>
          </a:lvl8pPr>
          <a:lvl9pPr marL="2286000" indent="-285750" algn="l">
            <a:defRPr sz="49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Project</a:t>
          </a:r>
          <a:r>
            <a:rPr lang="en-US" baseline="0">
              <a:solidFill>
                <a:schemeClr val="tx1"/>
              </a:solidFill>
            </a:rPr>
            <a:t> plan</a:t>
          </a:r>
          <a:endParaRPr lang="en-US" baseline="0" dirty="0">
            <a:solidFill>
              <a:schemeClr val="tx1"/>
            </a:solidFill>
          </a:endParaRPr>
        </a:p>
      </dsp:txBody>
      <dsp:txXfrm>
        <a:off x="1435942" y="3108099"/>
        <a:ext cx="9079658" cy="12432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600" cy="4351338"/>
        <a:chOff x="0" y="0"/>
        <a:chExt cx="10515600" cy="4351338"/>
      </a:xfrm>
    </dsp:grpSpPr>
    <dsp:sp modelId="{8E54D2C2-2711-44C9-BE40-0AB350E12FC0}">
      <dsp:nvSpPr>
        <dsp:cNvPr id="3" name="Straight Connector 2"/>
        <dsp:cNvSpPr/>
      </dsp:nvSpPr>
      <dsp:spPr bwMode="white">
        <a:xfrm>
          <a:off x="0" y="0"/>
          <a:ext cx="10515600" cy="0"/>
        </a:xfrm>
        <a:prstGeom prst="line">
          <a:avLst/>
        </a:prstGeom>
      </dsp:spPr>
      <dsp:style>
        <a:lnRef idx="2">
          <a:schemeClr val="accent3"/>
        </a:lnRef>
        <a:fillRef idx="1">
          <a:schemeClr val="accent3"/>
        </a:fillRef>
        <a:effectRef idx="1">
          <a:scrgbClr r="0" g="0" b="0"/>
        </a:effectRef>
        <a:fontRef idx="minor">
          <a:schemeClr val="lt1"/>
        </a:fontRef>
      </dsp:style>
      <dsp:txXfrm>
        <a:off x="0" y="0"/>
        <a:ext cx="10515600" cy="0"/>
      </dsp:txXfrm>
    </dsp:sp>
    <dsp:sp modelId="{64BBDF2B-AE0F-44C3-B133-62D231320575}">
      <dsp:nvSpPr>
        <dsp:cNvPr id="4" name="Rectangles 3"/>
        <dsp:cNvSpPr/>
      </dsp:nvSpPr>
      <dsp:spPr bwMode="white">
        <a:xfrm>
          <a:off x="0" y="0"/>
          <a:ext cx="10515600" cy="145044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2870" tIns="102870" rIns="102870" bIns="102870" anchor="t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dirty="0">
              <a:solidFill>
                <a:schemeClr val="tx1"/>
              </a:solidFill>
            </a:rPr>
            <a:t>It can track up to 22 satellites over 50 channels while consuming only 45mA of current .</a:t>
          </a:r>
          <a:endParaRPr>
            <a:solidFill>
              <a:schemeClr val="tx1"/>
            </a:solidFill>
          </a:endParaRPr>
        </a:p>
      </dsp:txBody>
      <dsp:txXfrm>
        <a:off x="0" y="0"/>
        <a:ext cx="10515600" cy="1450446"/>
      </dsp:txXfrm>
    </dsp:sp>
    <dsp:sp modelId="{A18627E8-AB77-44BD-8FAB-457C62F0539E}">
      <dsp:nvSpPr>
        <dsp:cNvPr id="5" name="Straight Connector 4"/>
        <dsp:cNvSpPr/>
      </dsp:nvSpPr>
      <dsp:spPr bwMode="white">
        <a:xfrm>
          <a:off x="0" y="1450446"/>
          <a:ext cx="10515600" cy="0"/>
        </a:xfrm>
        <a:prstGeom prst="line">
          <a:avLst/>
        </a:prstGeom>
      </dsp:spPr>
      <dsp:style>
        <a:lnRef idx="2">
          <a:schemeClr val="accent3"/>
        </a:lnRef>
        <a:fillRef idx="1">
          <a:schemeClr val="accent3"/>
        </a:fillRef>
        <a:effectRef idx="1">
          <a:scrgbClr r="0" g="0" b="0"/>
        </a:effectRef>
        <a:fontRef idx="minor">
          <a:schemeClr val="lt1"/>
        </a:fontRef>
      </dsp:style>
      <dsp:txXfrm>
        <a:off x="0" y="1450446"/>
        <a:ext cx="10515600" cy="0"/>
      </dsp:txXfrm>
    </dsp:sp>
    <dsp:sp modelId="{FC32F320-8DD5-4EB8-8FDE-A6A16DCC9A8A}">
      <dsp:nvSpPr>
        <dsp:cNvPr id="6" name="Rectangles 5"/>
        <dsp:cNvSpPr/>
      </dsp:nvSpPr>
      <dsp:spPr bwMode="white">
        <a:xfrm>
          <a:off x="0" y="1450446"/>
          <a:ext cx="10515600" cy="145044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2870" tIns="102870" rIns="102870" bIns="102870" anchor="t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4 satellites minimum number of satellites required by GPS to calculate an accurate position fix.</a:t>
          </a:r>
          <a:endParaRPr>
            <a:solidFill>
              <a:schemeClr val="tx1"/>
            </a:solidFill>
          </a:endParaRPr>
        </a:p>
      </dsp:txBody>
      <dsp:txXfrm>
        <a:off x="0" y="1450446"/>
        <a:ext cx="10515600" cy="1450446"/>
      </dsp:txXfrm>
    </dsp:sp>
    <dsp:sp modelId="{C34EF55A-8D27-4D17-A56A-83CFA0B08F96}">
      <dsp:nvSpPr>
        <dsp:cNvPr id="7" name="Straight Connector 6"/>
        <dsp:cNvSpPr/>
      </dsp:nvSpPr>
      <dsp:spPr bwMode="white">
        <a:xfrm>
          <a:off x="0" y="2900892"/>
          <a:ext cx="10515600" cy="0"/>
        </a:xfrm>
        <a:prstGeom prst="line">
          <a:avLst/>
        </a:prstGeom>
      </dsp:spPr>
      <dsp:style>
        <a:lnRef idx="2">
          <a:schemeClr val="accent3"/>
        </a:lnRef>
        <a:fillRef idx="1">
          <a:schemeClr val="accent3"/>
        </a:fillRef>
        <a:effectRef idx="1">
          <a:scrgbClr r="0" g="0" b="0"/>
        </a:effectRef>
        <a:fontRef idx="minor">
          <a:schemeClr val="lt1"/>
        </a:fontRef>
      </dsp:style>
      <dsp:txXfrm>
        <a:off x="0" y="2900892"/>
        <a:ext cx="10515600" cy="0"/>
      </dsp:txXfrm>
    </dsp:sp>
    <dsp:sp modelId="{204D840A-C887-49A3-A5F8-E18672303E57}">
      <dsp:nvSpPr>
        <dsp:cNvPr id="8" name="Rectangles 7"/>
        <dsp:cNvSpPr/>
      </dsp:nvSpPr>
      <dsp:spPr bwMode="white">
        <a:xfrm>
          <a:off x="0" y="2900892"/>
          <a:ext cx="10515600" cy="1450446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102870" tIns="102870" rIns="102870" bIns="102870" anchor="t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>
              <a:solidFill>
                <a:schemeClr val="tx1"/>
              </a:solidFill>
            </a:rPr>
            <a:t>All GPS satellites broadcast on at least two carrier frequencies: L1, at 1575.42 MHz, and L2, at 1227.6 MHz (newer satellites also broadcast on L5 at 1176 MHz).</a:t>
          </a:r>
          <a:endParaRPr>
            <a:solidFill>
              <a:schemeClr val="tx1"/>
            </a:solidFill>
          </a:endParaRPr>
        </a:p>
      </dsp:txBody>
      <dsp:txXfrm>
        <a:off x="0" y="2900892"/>
        <a:ext cx="10515600" cy="14504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0515600" cy="4352544"/>
        <a:chOff x="0" y="0"/>
        <a:chExt cx="10515600" cy="4352544"/>
      </a:xfrm>
    </dsp:grpSpPr>
    <dsp:sp modelId="{4E406C2E-AA6F-489C-8FA6-ECEBCF9F551D}">
      <dsp:nvSpPr>
        <dsp:cNvPr id="3" name="Straight Connector 2"/>
        <dsp:cNvSpPr/>
      </dsp:nvSpPr>
      <dsp:spPr bwMode="white">
        <a:xfrm>
          <a:off x="0" y="0"/>
          <a:ext cx="10515600" cy="0"/>
        </a:xfrm>
        <a:prstGeom prst="line">
          <a:avLst/>
        </a:prstGeom>
      </dsp:spPr>
      <dsp:style>
        <a:lnRef idx="2">
          <a:schemeClr val="dk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Xfrm>
        <a:off x="0" y="0"/>
        <a:ext cx="10515600" cy="0"/>
      </dsp:txXfrm>
    </dsp:sp>
    <dsp:sp modelId="{65348EE4-61EC-45E7-804B-A190082BD20B}">
      <dsp:nvSpPr>
        <dsp:cNvPr id="4" name="Rectangles 3"/>
        <dsp:cNvSpPr/>
      </dsp:nvSpPr>
      <dsp:spPr bwMode="white">
        <a:xfrm>
          <a:off x="0" y="0"/>
          <a:ext cx="10515600" cy="145084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102870" tIns="102870" rIns="102870" bIns="102870" anchor="t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chemeClr val="tx1"/>
              </a:solidFill>
            </a:rPr>
            <a:t>Quad-band GSM that the module can operate on four different frequency bands: 850 MHz, 900 MHz, 1800 MHz, and 1900 </a:t>
          </a:r>
          <a:r>
            <a:rPr lang="en-US" b="1" dirty="0" err="1">
              <a:solidFill>
                <a:schemeClr val="tx1"/>
              </a:solidFill>
            </a:rPr>
            <a:t>MHz.</a:t>
          </a:r>
          <a:r>
            <a:rPr lang="en-US" b="1" dirty="0">
              <a:solidFill>
                <a:schemeClr val="tx1"/>
              </a:solidFill>
            </a:rPr>
            <a:t> </a:t>
          </a:r>
          <a:endParaRPr lang="en-US" dirty="0">
            <a:solidFill>
              <a:schemeClr val="tx1"/>
            </a:solidFill>
          </a:endParaRPr>
        </a:p>
      </dsp:txBody>
      <dsp:txXfrm>
        <a:off x="0" y="0"/>
        <a:ext cx="10515600" cy="1450848"/>
      </dsp:txXfrm>
    </dsp:sp>
    <dsp:sp modelId="{B25D3CC0-0E86-4D12-BCC0-4E1A34531605}">
      <dsp:nvSpPr>
        <dsp:cNvPr id="5" name="Straight Connector 4"/>
        <dsp:cNvSpPr/>
      </dsp:nvSpPr>
      <dsp:spPr bwMode="white">
        <a:xfrm>
          <a:off x="0" y="1450848"/>
          <a:ext cx="10515600" cy="0"/>
        </a:xfrm>
        <a:prstGeom prst="line">
          <a:avLst/>
        </a:prstGeom>
      </dsp:spPr>
      <dsp:style>
        <a:lnRef idx="2">
          <a:schemeClr val="dk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Xfrm>
        <a:off x="0" y="1450848"/>
        <a:ext cx="10515600" cy="0"/>
      </dsp:txXfrm>
    </dsp:sp>
    <dsp:sp modelId="{48001E5A-9CA4-4F10-9204-4FCBCF16D872}">
      <dsp:nvSpPr>
        <dsp:cNvPr id="6" name="Rectangles 5"/>
        <dsp:cNvSpPr/>
      </dsp:nvSpPr>
      <dsp:spPr bwMode="white">
        <a:xfrm>
          <a:off x="0" y="1450848"/>
          <a:ext cx="10515600" cy="145084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102870" tIns="102870" rIns="102870" bIns="102870" anchor="t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</a:rPr>
            <a:t>GSM-900 Bands and GSM-1800 Bands are used in most parts of the world: Europe, Middle East, Africa,Australia, Oceania (and most of Asia).</a:t>
          </a:r>
          <a:endParaRPr lang="en-US">
            <a:solidFill>
              <a:schemeClr val="tx1"/>
            </a:solidFill>
          </a:endParaRPr>
        </a:p>
      </dsp:txBody>
      <dsp:txXfrm>
        <a:off x="0" y="1450848"/>
        <a:ext cx="10515600" cy="1450848"/>
      </dsp:txXfrm>
    </dsp:sp>
    <dsp:sp modelId="{D34C18B8-878D-4989-B671-2B79B90FC443}">
      <dsp:nvSpPr>
        <dsp:cNvPr id="7" name="Straight Connector 6"/>
        <dsp:cNvSpPr/>
      </dsp:nvSpPr>
      <dsp:spPr bwMode="white">
        <a:xfrm>
          <a:off x="0" y="2901696"/>
          <a:ext cx="10515600" cy="0"/>
        </a:xfrm>
        <a:prstGeom prst="line">
          <a:avLst/>
        </a:prstGeom>
      </dsp:spPr>
      <dsp:style>
        <a:lnRef idx="2">
          <a:schemeClr val="dk2"/>
        </a:lnRef>
        <a:fillRef idx="1">
          <a:schemeClr val="dk2"/>
        </a:fillRef>
        <a:effectRef idx="0">
          <a:scrgbClr r="0" g="0" b="0"/>
        </a:effectRef>
        <a:fontRef idx="minor">
          <a:schemeClr val="lt1"/>
        </a:fontRef>
      </dsp:style>
      <dsp:txXfrm>
        <a:off x="0" y="2901696"/>
        <a:ext cx="10515600" cy="0"/>
      </dsp:txXfrm>
    </dsp:sp>
    <dsp:sp modelId="{A88C5E06-3470-4CE9-A1BC-5E0FD1A0C31B}">
      <dsp:nvSpPr>
        <dsp:cNvPr id="8" name="Rectangles 7"/>
        <dsp:cNvSpPr/>
      </dsp:nvSpPr>
      <dsp:spPr bwMode="white">
        <a:xfrm>
          <a:off x="0" y="2901696"/>
          <a:ext cx="10515600" cy="1450848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2">
            <a:alpha val="0"/>
          </a:schemeClr>
        </a:fillRef>
        <a:effectRef idx="0">
          <a:scrgbClr r="0" g="0" b="0"/>
        </a:effectRef>
        <a:fontRef idx="minor"/>
      </dsp:style>
      <dsp:txBody>
        <a:bodyPr lIns="102870" tIns="102870" rIns="102870" bIns="102870" anchor="t"/>
        <a:lstStyle>
          <a:lvl1pPr algn="l">
            <a:defRPr sz="2700"/>
          </a:lvl1pPr>
          <a:lvl2pPr marL="228600" indent="-228600" algn="l">
            <a:defRPr sz="2100"/>
          </a:lvl2pPr>
          <a:lvl3pPr marL="457200" indent="-228600" algn="l">
            <a:defRPr sz="2100"/>
          </a:lvl3pPr>
          <a:lvl4pPr marL="685800" indent="-228600" algn="l">
            <a:defRPr sz="2100"/>
          </a:lvl4pPr>
          <a:lvl5pPr marL="914400" indent="-228600" algn="l">
            <a:defRPr sz="2100"/>
          </a:lvl5pPr>
          <a:lvl6pPr marL="1143000" indent="-228600" algn="l">
            <a:defRPr sz="2100"/>
          </a:lvl6pPr>
          <a:lvl7pPr marL="1371600" indent="-228600" algn="l">
            <a:defRPr sz="2100"/>
          </a:lvl7pPr>
          <a:lvl8pPr marL="1600200" indent="-228600" algn="l">
            <a:defRPr sz="2100"/>
          </a:lvl8pPr>
          <a:lvl9pPr marL="1828800" indent="-228600" algn="l">
            <a:defRPr sz="21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chemeClr val="tx1"/>
              </a:solidFill>
            </a:rPr>
            <a:t>GSM-850 Bands and GSM-1900 Bands are used in Canada, the United States and many other countries in the Americas.</a:t>
          </a:r>
          <a:endParaRPr lang="en-US" dirty="0">
            <a:solidFill>
              <a:schemeClr val="tx1"/>
            </a:solidFill>
          </a:endParaRPr>
        </a:p>
      </dsp:txBody>
      <dsp:txXfrm>
        <a:off x="0" y="2901696"/>
        <a:ext cx="10515600" cy="145084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Group 1"/>
      <dsp:cNvGrpSpPr/>
    </dsp:nvGrpSpPr>
    <dsp:grpSpPr>
      <a:xfrm>
        <a:off x="0" y="0"/>
        <a:ext cx="11041284" cy="5032375"/>
        <a:chOff x="0" y="0"/>
        <a:chExt cx="11041284" cy="5032375"/>
      </a:xfrm>
    </dsp:grpSpPr>
    <dsp:sp modelId="{731B3D37-3FD5-443F-BE00-288A234BC7AB}">
      <dsp:nvSpPr>
        <dsp:cNvPr id="3" name="Rectangles 2"/>
        <dsp:cNvSpPr/>
      </dsp:nvSpPr>
      <dsp:spPr bwMode="white">
        <a:xfrm>
          <a:off x="2226642" y="1364854"/>
          <a:ext cx="1512000" cy="1512000"/>
        </a:xfrm>
        <a:prstGeom prst="rect">
          <a:avLst/>
        </a:prstGeom>
        <a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Xfrm>
        <a:off x="2226642" y="1364854"/>
        <a:ext cx="1512000" cy="1512000"/>
      </dsp:txXfrm>
    </dsp:sp>
    <dsp:sp modelId="{1AA16D16-6FA6-4551-86F4-E0D78D41F904}">
      <dsp:nvSpPr>
        <dsp:cNvPr id="4" name="Rectangles 3"/>
        <dsp:cNvSpPr/>
      </dsp:nvSpPr>
      <dsp:spPr bwMode="white">
        <a:xfrm>
          <a:off x="822642" y="2974230"/>
          <a:ext cx="4320000" cy="648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>
              <a:solidFill>
                <a:schemeClr val="tx1"/>
              </a:solidFill>
            </a:rPr>
            <a:t>make call</a:t>
          </a:r>
          <a:endParaRPr lang="en-US">
            <a:solidFill>
              <a:schemeClr val="tx1"/>
            </a:solidFill>
          </a:endParaRPr>
        </a:p>
      </dsp:txBody>
      <dsp:txXfrm>
        <a:off x="822642" y="2974230"/>
        <a:ext cx="4320000" cy="648000"/>
      </dsp:txXfrm>
    </dsp:sp>
    <dsp:sp modelId="{322880C1-CD6E-4F8C-9C4C-1621E497F3B8}">
      <dsp:nvSpPr>
        <dsp:cNvPr id="5" name="Rectangles 4"/>
        <dsp:cNvSpPr/>
      </dsp:nvSpPr>
      <dsp:spPr bwMode="white">
        <a:xfrm>
          <a:off x="822642" y="3667521"/>
          <a:ext cx="4320000" cy="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500"/>
          </a:lvl1pPr>
          <a:lvl2pPr marL="57150" indent="-57150" algn="ctr">
            <a:defRPr sz="500"/>
          </a:lvl2pPr>
          <a:lvl3pPr marL="114300" indent="-57150" algn="ctr">
            <a:defRPr sz="500"/>
          </a:lvl3pPr>
          <a:lvl4pPr marL="171450" indent="-57150" algn="ctr">
            <a:defRPr sz="500"/>
          </a:lvl4pPr>
          <a:lvl5pPr marL="228600" indent="-57150" algn="ctr">
            <a:defRPr sz="500"/>
          </a:lvl5pPr>
          <a:lvl6pPr marL="285750" indent="-57150" algn="ctr">
            <a:defRPr sz="500"/>
          </a:lvl6pPr>
          <a:lvl7pPr marL="342900" indent="-57150" algn="ctr">
            <a:defRPr sz="500"/>
          </a:lvl7pPr>
          <a:lvl8pPr marL="400050" indent="-57150" algn="ctr">
            <a:defRPr sz="500"/>
          </a:lvl8pPr>
          <a:lvl9pPr marL="457200" indent="-57150" algn="ctr">
            <a:defRPr sz="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chemeClr val="tx1"/>
              </a:solidFill>
            </a:rPr>
            <a:t>"</a:t>
          </a:r>
          <a:r>
            <a:rPr lang="en-US" b="1" dirty="0" err="1">
              <a:solidFill>
                <a:schemeClr val="tx1"/>
              </a:solidFill>
            </a:rPr>
            <a:t>ATD+xxxxxxxx</a:t>
          </a:r>
          <a:r>
            <a:rPr lang="en-US" b="1" dirty="0">
              <a:solidFill>
                <a:schemeClr val="tx1"/>
              </a:solidFill>
            </a:rPr>
            <a:t>;\r\n" </a:t>
          </a:r>
          <a:endParaRPr lang="en-US" dirty="0">
            <a:solidFill>
              <a:schemeClr val="tx1"/>
            </a:solidFill>
          </a:endParaRPr>
        </a:p>
      </dsp:txBody>
      <dsp:txXfrm>
        <a:off x="822642" y="3667521"/>
        <a:ext cx="4320000" cy="0"/>
      </dsp:txXfrm>
    </dsp:sp>
    <dsp:sp modelId="{03F41B87-8B96-4CCA-9DD9-53F65859D50A}">
      <dsp:nvSpPr>
        <dsp:cNvPr id="6" name="Rectangles 5"/>
        <dsp:cNvSpPr/>
      </dsp:nvSpPr>
      <dsp:spPr bwMode="white">
        <a:xfrm>
          <a:off x="7302642" y="1364854"/>
          <a:ext cx="1512000" cy="1512000"/>
        </a:xfrm>
        <a:prstGeom prst="rect">
          <a:avLst/>
        </a:prstGeom>
        <a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sp:spPr>
      <dsp:style>
        <a:lnRef idx="2">
          <a:schemeClr val="lt1">
            <a:alpha val="0"/>
          </a:schemeClr>
        </a:lnRef>
        <a:fillRef idx="1">
          <a:schemeClr val="accent6"/>
        </a:fillRef>
        <a:effectRef idx="0">
          <a:scrgbClr r="0" g="0" b="0"/>
        </a:effectRef>
        <a:fontRef idx="minor">
          <a:schemeClr val="lt1"/>
        </a:fontRef>
      </dsp:style>
      <dsp:txXfrm>
        <a:off x="7302642" y="1364854"/>
        <a:ext cx="1512000" cy="1512000"/>
      </dsp:txXfrm>
    </dsp:sp>
    <dsp:sp modelId="{D1C3C739-1BAE-4E3B-902E-F060F19D3EB9}">
      <dsp:nvSpPr>
        <dsp:cNvPr id="7" name="Rectangles 6"/>
        <dsp:cNvSpPr/>
      </dsp:nvSpPr>
      <dsp:spPr bwMode="white">
        <a:xfrm>
          <a:off x="5898642" y="2974230"/>
          <a:ext cx="4320000" cy="64800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4200"/>
          </a:lvl1pPr>
          <a:lvl2pPr marL="285750" indent="-285750" algn="ctr">
            <a:defRPr sz="3200"/>
          </a:lvl2pPr>
          <a:lvl3pPr marL="571500" indent="-285750" algn="ctr">
            <a:defRPr sz="3200"/>
          </a:lvl3pPr>
          <a:lvl4pPr marL="857250" indent="-285750" algn="ctr">
            <a:defRPr sz="3200"/>
          </a:lvl4pPr>
          <a:lvl5pPr marL="1143000" indent="-285750" algn="ctr">
            <a:defRPr sz="3200"/>
          </a:lvl5pPr>
          <a:lvl6pPr marL="1428750" indent="-285750" algn="ctr">
            <a:defRPr sz="3200"/>
          </a:lvl6pPr>
          <a:lvl7pPr marL="1714500" indent="-285750" algn="ctr">
            <a:defRPr sz="3200"/>
          </a:lvl7pPr>
          <a:lvl8pPr marL="2000250" indent="-285750" algn="ctr">
            <a:defRPr sz="3200"/>
          </a:lvl8pPr>
          <a:lvl9pPr marL="2286000" indent="-285750" algn="ctr">
            <a:defRPr sz="32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b="1" dirty="0">
              <a:solidFill>
                <a:schemeClr val="tx1"/>
              </a:solidFill>
            </a:rPr>
            <a:t>Send SMS</a:t>
          </a:r>
          <a:endParaRPr lang="en-US" dirty="0">
            <a:solidFill>
              <a:schemeClr val="tx1"/>
            </a:solidFill>
          </a:endParaRPr>
        </a:p>
      </dsp:txBody>
      <dsp:txXfrm>
        <a:off x="5898642" y="2974230"/>
        <a:ext cx="4320000" cy="648000"/>
      </dsp:txXfrm>
    </dsp:sp>
    <dsp:sp modelId="{2E4B24A8-4A81-4D3E-9811-F745FF54A747}">
      <dsp:nvSpPr>
        <dsp:cNvPr id="8" name="Rectangles 7"/>
        <dsp:cNvSpPr/>
      </dsp:nvSpPr>
      <dsp:spPr bwMode="white">
        <a:xfrm>
          <a:off x="5898642" y="3667521"/>
          <a:ext cx="4320000" cy="0"/>
        </a:xfrm>
        <a:prstGeom prst="rect">
          <a:avLst/>
        </a:prstGeom>
      </dsp:spPr>
      <dsp:style>
        <a:lnRef idx="0">
          <a:schemeClr val="dk1">
            <a:alpha val="0"/>
          </a:schemeClr>
        </a:lnRef>
        <a:fillRef idx="0">
          <a:schemeClr val="lt1">
            <a:alpha val="0"/>
          </a:schemeClr>
        </a:fillRef>
        <a:effectRef idx="0">
          <a:scrgbClr r="0" g="0" b="0"/>
        </a:effectRef>
        <a:fontRef idx="minor"/>
      </dsp:style>
      <dsp:txBody>
        <a:bodyPr lIns="0" tIns="0" rIns="0" bIns="0" anchor="t"/>
        <a:lstStyle>
          <a:lvl1pPr algn="ctr">
            <a:defRPr sz="6500"/>
          </a:lvl1pPr>
          <a:lvl2pPr marL="285750" indent="-285750" algn="ctr">
            <a:defRPr sz="6500"/>
          </a:lvl2pPr>
          <a:lvl3pPr marL="571500" indent="-285750" algn="ctr">
            <a:defRPr sz="6500"/>
          </a:lvl3pPr>
          <a:lvl4pPr marL="857250" indent="-285750" algn="ctr">
            <a:defRPr sz="6500"/>
          </a:lvl4pPr>
          <a:lvl5pPr marL="1143000" indent="-285750" algn="ctr">
            <a:defRPr sz="6500"/>
          </a:lvl5pPr>
          <a:lvl6pPr marL="1428750" indent="-285750" algn="ctr">
            <a:defRPr sz="6500"/>
          </a:lvl6pPr>
          <a:lvl7pPr marL="1714500" indent="-285750" algn="ctr">
            <a:defRPr sz="6500"/>
          </a:lvl7pPr>
          <a:lvl8pPr marL="2000250" indent="-285750" algn="ctr">
            <a:defRPr sz="6500"/>
          </a:lvl8pPr>
          <a:lvl9pPr marL="2286000" indent="-285750" algn="ctr">
            <a:defRPr sz="65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700" b="1" kern="1200" dirty="0">
              <a:solidFill>
                <a:schemeClr val="tx1"/>
              </a:solidFill>
            </a:rPr>
            <a:t>"AT+CMGF=1\r\n"  </a:t>
          </a:r>
          <a:r>
            <a:rPr lang="en-US" sz="1700" b="1" kern="1200" dirty="0">
              <a:solidFill>
                <a:schemeClr val="tx1"/>
              </a:solidFill>
            </a:rPr>
            <a:t>set the SMS text mode </a:t>
          </a:r>
          <a:endParaRPr lang="en-US" sz="1700" kern="1200" dirty="0">
            <a:solidFill>
              <a:schemeClr val="tx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pt-BR" sz="1700" b="1" kern="1200" dirty="0">
              <a:solidFill>
                <a:schemeClr val="tx1"/>
              </a:solidFill>
            </a:rPr>
            <a:t>"AT+CMGS=\"+201093812690\"\r\n" </a:t>
          </a:r>
          <a:r>
            <a:rPr lang="en-US" sz="1700" b="1" kern="1200" dirty="0">
              <a:solidFill>
                <a:schemeClr val="tx1"/>
              </a:solidFill>
            </a:rPr>
            <a:t>set the recipient's mobile number for sending an SMS.</a:t>
          </a:r>
          <a:endParaRPr lang="en-US" sz="1700" kern="1200" dirty="0">
            <a:solidFill>
              <a:schemeClr val="tx1"/>
            </a:solidFill>
          </a:endParaRPr>
        </a:p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sz="1700" b="1" kern="1200" dirty="0">
              <a:solidFill>
                <a:schemeClr val="tx1"/>
              </a:solidFill>
            </a:rPr>
            <a:t>Send word massage then send 26 by </a:t>
          </a:r>
          <a:r>
            <a:rPr lang="en-US" sz="1700" b="1" kern="1200" dirty="0" err="1">
              <a:solidFill>
                <a:schemeClr val="tx1"/>
              </a:solidFill>
            </a:rPr>
            <a:t>Uart</a:t>
          </a:r>
          <a:r>
            <a:rPr lang="en-US" sz="1700" b="1" kern="1200" dirty="0">
              <a:solidFill>
                <a:schemeClr val="tx1"/>
              </a:solidFill>
            </a:rPr>
            <a:t> to end </a:t>
          </a:r>
          <a:r>
            <a:rPr lang="en-US" sz="17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message</a:t>
          </a:r>
          <a:endParaRPr>
            <a:solidFill>
              <a:schemeClr val="tx1"/>
            </a:solidFill>
          </a:endParaRPr>
        </a:p>
      </dsp:txBody>
      <dsp:txXfrm>
        <a:off x="5898642" y="3667521"/>
        <a:ext cx="4320000" cy="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bkpt" val="endCnv"/>
          <dgm:param type="contDir" val="sameDir"/>
          <dgm:param type="grDir" val="tL"/>
          <dgm:param type="flowDir" val="row"/>
        </dgm:alg>
      </dgm:if>
      <dgm:else name="Name3">
        <dgm:alg type="snake">
          <dgm:param type="bkpt" val="endCnv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dim" val="1D"/>
                <dgm:param type="connRout" val="bend"/>
                <dgm:param type="begPts" val="midR bCtr"/>
                <dgm:param type="endPts" val="midL tCtr"/>
              </dgm:alg>
            </dgm:if>
            <dgm:else name="Name6">
              <dgm:alg type="conn">
                <dgm:param type="dim" val="1D"/>
                <dgm:param type="connRout" val="ben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parTxLTRAlign" val="l"/>
            <dgm:param type="parTxRTLAlign" val="r"/>
            <dgm:param type="shpTxLTRAlignCh" val="l"/>
            <dgm:param type="shpTxRTLAlignCh" val="r"/>
            <dgm:param type="txAnchorVert" val="mid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parTxLTRAlign" val="l"/>
                <dgm:param type="parTxRTLAlign" val="r"/>
                <dgm:param type="shpTxLTRAlignCh" val="l"/>
                <dgm:param type="shpTxRTLAlignCh" val="r"/>
                <dgm:param type="stBulletLvl" val="0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DE5EDE-6197-486E-B7F6-6F9474D7CB0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7A685E-5248-407C-A375-15F4E99A2870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A685E-5248-407C-A375-15F4E99A287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7A685E-5248-407C-A375-15F4E99A2870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AC87F-BAD8-455C-B380-3427EE0D34DC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07ADE-5AB7-4691-9156-2D27855941E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25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8.png"/><Relationship Id="rId3" Type="http://schemas.microsoft.com/office/2007/relationships/media" Target="../media/media3.mp4"/><Relationship Id="rId2" Type="http://schemas.openxmlformats.org/officeDocument/2006/relationships/video" Target="../media/media3.mp4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5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GIF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1.GI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image" Target="../media/image64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hyperlink" Target="http://www.nmea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72.wdp"/><Relationship Id="rId3" Type="http://schemas.openxmlformats.org/officeDocument/2006/relationships/image" Target="../media/image71.png"/><Relationship Id="rId2" Type="http://schemas.microsoft.com/office/2007/relationships/hdphoto" Target="../media/image70.wdp"/><Relationship Id="rId1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6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8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jpe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png"/><Relationship Id="rId1" Type="http://schemas.openxmlformats.org/officeDocument/2006/relationships/image" Target="../media/image7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GI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svg"/><Relationship Id="rId1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Video 38" descr="Eye Chart Test"/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 rotWithShape="1">
          <a:blip r:embed="rId3"/>
          <a:srcRect r="1" b="28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45" name="Rectangle 4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0" i="0" cap="all">
                <a:ln w="3175" cmpd="sng">
                  <a:noFill/>
                </a:ln>
                <a:solidFill>
                  <a:srgbClr val="FFFFFF"/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Smart System for Visually Impaired People</a:t>
            </a:r>
            <a:endParaRPr lang="en-US" sz="5200" cap="all">
              <a:ln w="3175" cmpd="sng">
                <a:noFill/>
              </a:ln>
              <a:solidFill>
                <a:srgbClr val="FFFFFF"/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2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Smart Glasses Features :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applicati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040" y="2884804"/>
            <a:ext cx="11496821" cy="32478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82200" y="5409369"/>
            <a:ext cx="1146243" cy="242401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Object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Object detection app color icon Royalty Free Vector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96" b="12515"/>
          <a:stretch>
            <a:fillRect/>
          </a:stretch>
        </p:blipFill>
        <p:spPr bwMode="auto">
          <a:xfrm>
            <a:off x="9615340" y="3223967"/>
            <a:ext cx="1969663" cy="189390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  <a:headEnd/>
            <a:tailEnd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7081243" y="5364757"/>
            <a:ext cx="1327466" cy="331624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/>
              <a:t>Currency</a:t>
            </a:r>
            <a:endParaRPr lang="ar-EG" sz="24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6073" y="46657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Smart Glasses Features :</a:t>
            </a:r>
            <a:endParaRPr lang="en-US" sz="5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4" name="Straight Connector 10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7580278" y="4852027"/>
            <a:ext cx="1573554" cy="423403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Distances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41630" y="4852027"/>
            <a:ext cx="1423660" cy="425030"/>
          </a:xfrm>
          <a:prstGeom prst="rect">
            <a:avLst/>
          </a:prstGeom>
          <a:solidFill>
            <a:srgbClr val="4F81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 err="1"/>
              <a:t>lockation</a:t>
            </a:r>
            <a:endParaRPr lang="ar-EG" sz="2400" b="1" dirty="0"/>
          </a:p>
        </p:txBody>
      </p:sp>
      <p:pic>
        <p:nvPicPr>
          <p:cNvPr id="6" name="Picture 5" descr="A red pin on a black and white qr code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87" y="2369510"/>
            <a:ext cx="3220933" cy="2300749"/>
          </a:xfrm>
          <a:prstGeom prst="rect">
            <a:avLst/>
          </a:prstGeom>
        </p:spPr>
      </p:pic>
      <p:pic>
        <p:nvPicPr>
          <p:cNvPr id="9" name="Picture 8" descr="A couple of people standing together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8857" y="2591175"/>
            <a:ext cx="1749086" cy="1749086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2696" rIns="0" bIns="-12696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en-US" sz="2100" b="0" i="0" u="none" strike="noStrike" cap="none" normalizeH="0" baseline="0">
                <a:ln>
                  <a:noFill/>
                </a:ln>
                <a:solidFill>
                  <a:srgbClr val="202124"/>
                </a:solidFill>
                <a:effectLst/>
                <a:latin typeface="inherit"/>
              </a:rPr>
              <a:t>location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36" name="Rectangle 31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200" y="365126"/>
            <a:ext cx="10515600" cy="9428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Amasis MT Pro Black" panose="02040A04050005020304" pitchFamily="18" charset="0"/>
                <a:ea typeface="+mj-ea"/>
                <a:cs typeface="+mj-cs"/>
              </a:rPr>
              <a:t>Smart Glasses for the Visually Impaired People </a:t>
            </a:r>
            <a:endParaRPr lang="en-US" sz="3200" b="1" dirty="0"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  <p:pic>
        <p:nvPicPr>
          <p:cNvPr id="3086" name="Picture 14" descr="A glasses on a book&#10;&#10;Description automatically generate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8" r="13511" b="-3"/>
          <a:stretch>
            <a:fillRect/>
          </a:stretch>
        </p:blipFill>
        <p:spPr bwMode="auto">
          <a:xfrm>
            <a:off x="7581420" y="3377381"/>
            <a:ext cx="4327965" cy="3448733"/>
          </a:xfrm>
          <a:custGeom>
            <a:avLst/>
            <a:gdLst/>
            <a:ahLst/>
            <a:cxnLst/>
            <a:rect l="l" t="t" r="r" b="b"/>
            <a:pathLst>
              <a:path w="4488714" h="3576825">
                <a:moveTo>
                  <a:pt x="713492" y="15"/>
                </a:moveTo>
                <a:cubicBezTo>
                  <a:pt x="723739" y="278"/>
                  <a:pt x="734339" y="3967"/>
                  <a:pt x="743942" y="5139"/>
                </a:cubicBezTo>
                <a:cubicBezTo>
                  <a:pt x="955929" y="31374"/>
                  <a:pt x="1167914" y="59717"/>
                  <a:pt x="1380134" y="84780"/>
                </a:cubicBezTo>
                <a:cubicBezTo>
                  <a:pt x="1578535" y="108204"/>
                  <a:pt x="1778340" y="113591"/>
                  <a:pt x="1977677" y="125771"/>
                </a:cubicBezTo>
                <a:cubicBezTo>
                  <a:pt x="2218942" y="140529"/>
                  <a:pt x="2459740" y="161377"/>
                  <a:pt x="2699600" y="194169"/>
                </a:cubicBezTo>
                <a:cubicBezTo>
                  <a:pt x="2866144" y="217126"/>
                  <a:pt x="3034328" y="233053"/>
                  <a:pt x="3203214" y="214783"/>
                </a:cubicBezTo>
                <a:cubicBezTo>
                  <a:pt x="3211646" y="213845"/>
                  <a:pt x="3221250" y="210801"/>
                  <a:pt x="3228277" y="213845"/>
                </a:cubicBezTo>
                <a:cubicBezTo>
                  <a:pt x="3310262" y="248045"/>
                  <a:pt x="3399740" y="223449"/>
                  <a:pt x="3484768" y="244999"/>
                </a:cubicBezTo>
                <a:cubicBezTo>
                  <a:pt x="3462984" y="328154"/>
                  <a:pt x="3369523" y="321361"/>
                  <a:pt x="3316820" y="378984"/>
                </a:cubicBezTo>
                <a:cubicBezTo>
                  <a:pt x="3402785" y="401939"/>
                  <a:pt x="3480084" y="425129"/>
                  <a:pt x="3558554" y="442462"/>
                </a:cubicBezTo>
                <a:cubicBezTo>
                  <a:pt x="3641709" y="460733"/>
                  <a:pt x="3712214" y="510158"/>
                  <a:pt x="3793494" y="532176"/>
                </a:cubicBezTo>
                <a:cubicBezTo>
                  <a:pt x="3810829" y="536861"/>
                  <a:pt x="3831676" y="553257"/>
                  <a:pt x="3837766" y="569186"/>
                </a:cubicBezTo>
                <a:cubicBezTo>
                  <a:pt x="3857442" y="620719"/>
                  <a:pt x="4250260" y="765244"/>
                  <a:pt x="4203881" y="811154"/>
                </a:cubicBezTo>
                <a:cubicBezTo>
                  <a:pt x="4184673" y="830128"/>
                  <a:pt x="4159844" y="843714"/>
                  <a:pt x="4133843" y="862453"/>
                </a:cubicBezTo>
                <a:cubicBezTo>
                  <a:pt x="4172962" y="897823"/>
                  <a:pt x="4216998" y="913283"/>
                  <a:pt x="4263846" y="923823"/>
                </a:cubicBezTo>
                <a:cubicBezTo>
                  <a:pt x="4277901" y="927103"/>
                  <a:pt x="4291721" y="933661"/>
                  <a:pt x="4293126" y="949590"/>
                </a:cubicBezTo>
                <a:cubicBezTo>
                  <a:pt x="4294531" y="966220"/>
                  <a:pt x="4280242" y="972778"/>
                  <a:pt x="4268297" y="980509"/>
                </a:cubicBezTo>
                <a:cubicBezTo>
                  <a:pt x="4251666" y="991283"/>
                  <a:pt x="4235503" y="1000654"/>
                  <a:pt x="4214422" y="1002059"/>
                </a:cubicBezTo>
                <a:cubicBezTo>
                  <a:pt x="4179754" y="1004167"/>
                  <a:pt x="4163124" y="1034149"/>
                  <a:pt x="4142980" y="1056636"/>
                </a:cubicBezTo>
                <a:cubicBezTo>
                  <a:pt x="4131736" y="1069286"/>
                  <a:pt x="4126114" y="1094817"/>
                  <a:pt x="4145790" y="1099268"/>
                </a:cubicBezTo>
                <a:cubicBezTo>
                  <a:pt x="4193106" y="1110043"/>
                  <a:pt x="4189358" y="1141197"/>
                  <a:pt x="4188188" y="1176567"/>
                </a:cubicBezTo>
                <a:cubicBezTo>
                  <a:pt x="4186548" y="1220370"/>
                  <a:pt x="4158673" y="1240514"/>
                  <a:pt x="4124474" y="1257380"/>
                </a:cubicBezTo>
                <a:cubicBezTo>
                  <a:pt x="4112762" y="1263235"/>
                  <a:pt x="4096132" y="1263000"/>
                  <a:pt x="4091680" y="1281271"/>
                </a:cubicBezTo>
                <a:cubicBezTo>
                  <a:pt x="4110888" y="1298606"/>
                  <a:pt x="4134312" y="1284551"/>
                  <a:pt x="4154926" y="1289469"/>
                </a:cubicBezTo>
                <a:cubicBezTo>
                  <a:pt x="4172025" y="1293452"/>
                  <a:pt x="4200368" y="1291344"/>
                  <a:pt x="4176944" y="1323200"/>
                </a:cubicBezTo>
                <a:cubicBezTo>
                  <a:pt x="4170150" y="1332335"/>
                  <a:pt x="4178114" y="1339363"/>
                  <a:pt x="4186782" y="1340066"/>
                </a:cubicBezTo>
                <a:cubicBezTo>
                  <a:pt x="4256117" y="1347327"/>
                  <a:pt x="4224260" y="1411743"/>
                  <a:pt x="4246513" y="1445708"/>
                </a:cubicBezTo>
                <a:cubicBezTo>
                  <a:pt x="4252602" y="1455076"/>
                  <a:pt x="4246044" y="1471239"/>
                  <a:pt x="4236440" y="1475221"/>
                </a:cubicBezTo>
                <a:cubicBezTo>
                  <a:pt x="4175069" y="1501456"/>
                  <a:pt x="4166637" y="1563998"/>
                  <a:pt x="4136888" y="1617873"/>
                </a:cubicBezTo>
                <a:cubicBezTo>
                  <a:pt x="4169214" y="1639188"/>
                  <a:pt x="4207863" y="1643873"/>
                  <a:pt x="4242764" y="1657693"/>
                </a:cubicBezTo>
                <a:cubicBezTo>
                  <a:pt x="4279072" y="1672216"/>
                  <a:pt x="4279072" y="1682991"/>
                  <a:pt x="4249089" y="1725153"/>
                </a:cubicBezTo>
                <a:cubicBezTo>
                  <a:pt x="4327090" y="1734290"/>
                  <a:pt x="4327090" y="1734290"/>
                  <a:pt x="4302964" y="1800579"/>
                </a:cubicBezTo>
                <a:cubicBezTo>
                  <a:pt x="4368318" y="1806669"/>
                  <a:pt x="4411417" y="1838057"/>
                  <a:pt x="4421488" y="1906689"/>
                </a:cubicBezTo>
                <a:cubicBezTo>
                  <a:pt x="4426408" y="1939951"/>
                  <a:pt x="4455922" y="1955644"/>
                  <a:pt x="4488714" y="1977897"/>
                </a:cubicBezTo>
                <a:cubicBezTo>
                  <a:pt x="4447958" y="1999448"/>
                  <a:pt x="4420318" y="2044421"/>
                  <a:pt x="4372767" y="1996870"/>
                </a:cubicBezTo>
                <a:cubicBezTo>
                  <a:pt x="4355434" y="1979537"/>
                  <a:pt x="4357072" y="2001555"/>
                  <a:pt x="4354731" y="2007880"/>
                </a:cubicBezTo>
                <a:cubicBezTo>
                  <a:pt x="4349110" y="2023339"/>
                  <a:pt x="4360820" y="2033646"/>
                  <a:pt x="4368551" y="2045357"/>
                </a:cubicBezTo>
                <a:cubicBezTo>
                  <a:pt x="4376046" y="2057070"/>
                  <a:pt x="4384948" y="2069484"/>
                  <a:pt x="4387056" y="2082603"/>
                </a:cubicBezTo>
                <a:cubicBezTo>
                  <a:pt x="4388460" y="2091738"/>
                  <a:pt x="4381668" y="2105088"/>
                  <a:pt x="4374173" y="2111882"/>
                </a:cubicBezTo>
                <a:cubicBezTo>
                  <a:pt x="4334820" y="2147720"/>
                  <a:pt x="4358244" y="2228299"/>
                  <a:pt x="4283756" y="2238606"/>
                </a:cubicBezTo>
                <a:cubicBezTo>
                  <a:pt x="4250260" y="2243289"/>
                  <a:pt x="4234098" y="2272804"/>
                  <a:pt x="4209503" y="2288966"/>
                </a:cubicBezTo>
                <a:cubicBezTo>
                  <a:pt x="4124006" y="2345418"/>
                  <a:pt x="4066851" y="2418032"/>
                  <a:pt x="4040383" y="2517817"/>
                </a:cubicBezTo>
                <a:cubicBezTo>
                  <a:pt x="4033122" y="2545457"/>
                  <a:pt x="4005246" y="2567711"/>
                  <a:pt x="3987210" y="2592071"/>
                </a:cubicBezTo>
                <a:cubicBezTo>
                  <a:pt x="3995878" y="2609873"/>
                  <a:pt x="4043193" y="2571458"/>
                  <a:pt x="4026563" y="2618305"/>
                </a:cubicBezTo>
                <a:cubicBezTo>
                  <a:pt x="4013914" y="2653442"/>
                  <a:pt x="3981588" y="2675226"/>
                  <a:pt x="3951137" y="2696074"/>
                </a:cubicBezTo>
                <a:cubicBezTo>
                  <a:pt x="3916470" y="2719731"/>
                  <a:pt x="3878055" y="2738704"/>
                  <a:pt x="3862360" y="2782506"/>
                </a:cubicBezTo>
                <a:cubicBezTo>
                  <a:pt x="3859081" y="2791877"/>
                  <a:pt x="3848540" y="2801714"/>
                  <a:pt x="3839172" y="2805463"/>
                </a:cubicBezTo>
                <a:cubicBezTo>
                  <a:pt x="3350549" y="3576343"/>
                  <a:pt x="2147734" y="3581495"/>
                  <a:pt x="2009066" y="3576107"/>
                </a:cubicBezTo>
                <a:cubicBezTo>
                  <a:pt x="1841116" y="3569315"/>
                  <a:pt x="1682302" y="3521764"/>
                  <a:pt x="1526534" y="3462502"/>
                </a:cubicBezTo>
                <a:cubicBezTo>
                  <a:pt x="1460712" y="3437439"/>
                  <a:pt x="1399577" y="3401835"/>
                  <a:pt x="1335628" y="3374195"/>
                </a:cubicBezTo>
                <a:cubicBezTo>
                  <a:pt x="1247321" y="3336013"/>
                  <a:pt x="1179158" y="3263165"/>
                  <a:pt x="1091084" y="3232479"/>
                </a:cubicBezTo>
                <a:cubicBezTo>
                  <a:pt x="1000434" y="3200857"/>
                  <a:pt x="922901" y="3143000"/>
                  <a:pt x="829673" y="3118405"/>
                </a:cubicBezTo>
                <a:cubicBezTo>
                  <a:pt x="780484" y="3105288"/>
                  <a:pt x="732933" y="3081631"/>
                  <a:pt x="740662" y="3013935"/>
                </a:cubicBezTo>
                <a:cubicBezTo>
                  <a:pt x="742771" y="2994727"/>
                  <a:pt x="729888" y="2979034"/>
                  <a:pt x="709509" y="2984656"/>
                </a:cubicBezTo>
                <a:cubicBezTo>
                  <a:pt x="670626" y="2995196"/>
                  <a:pt x="653058" y="2967321"/>
                  <a:pt x="631507" y="2946474"/>
                </a:cubicBezTo>
                <a:cubicBezTo>
                  <a:pt x="593093" y="2909465"/>
                  <a:pt x="556552" y="2870113"/>
                  <a:pt x="495415" y="2864022"/>
                </a:cubicBezTo>
                <a:cubicBezTo>
                  <a:pt x="507126" y="2834976"/>
                  <a:pt x="527037" y="2839193"/>
                  <a:pt x="545308" y="2845283"/>
                </a:cubicBezTo>
                <a:cubicBezTo>
                  <a:pt x="593327" y="2861212"/>
                  <a:pt x="640877" y="2879248"/>
                  <a:pt x="688896" y="2895176"/>
                </a:cubicBezTo>
                <a:cubicBezTo>
                  <a:pt x="720284" y="2905483"/>
                  <a:pt x="751438" y="2920006"/>
                  <a:pt x="793367" y="2908527"/>
                </a:cubicBezTo>
                <a:cubicBezTo>
                  <a:pt x="757294" y="2849968"/>
                  <a:pt x="695923" y="2839427"/>
                  <a:pt x="646265" y="2821391"/>
                </a:cubicBezTo>
                <a:cubicBezTo>
                  <a:pt x="584192" y="2798670"/>
                  <a:pt x="547651" y="2755803"/>
                  <a:pt x="503847" y="2708019"/>
                </a:cubicBezTo>
                <a:cubicBezTo>
                  <a:pt x="549524" y="2696541"/>
                  <a:pt x="577867" y="2731678"/>
                  <a:pt x="613705" y="2729803"/>
                </a:cubicBezTo>
                <a:cubicBezTo>
                  <a:pt x="615580" y="2723714"/>
                  <a:pt x="618859" y="2714813"/>
                  <a:pt x="618390" y="2714577"/>
                </a:cubicBezTo>
                <a:cubicBezTo>
                  <a:pt x="559831" y="2688343"/>
                  <a:pt x="532425" y="2639153"/>
                  <a:pt x="523289" y="2579656"/>
                </a:cubicBezTo>
                <a:cubicBezTo>
                  <a:pt x="518605" y="2548972"/>
                  <a:pt x="497289" y="2539368"/>
                  <a:pt x="476207" y="2525313"/>
                </a:cubicBezTo>
                <a:cubicBezTo>
                  <a:pt x="402656" y="2475421"/>
                  <a:pt x="324889" y="2430213"/>
                  <a:pt x="264455" y="2361581"/>
                </a:cubicBezTo>
                <a:cubicBezTo>
                  <a:pt x="334259" y="2370716"/>
                  <a:pt x="390242" y="2415455"/>
                  <a:pt x="465433" y="2434663"/>
                </a:cubicBezTo>
                <a:cubicBezTo>
                  <a:pt x="405702" y="2359238"/>
                  <a:pt x="328402" y="2321058"/>
                  <a:pt x="257897" y="2275380"/>
                </a:cubicBezTo>
                <a:cubicBezTo>
                  <a:pt x="225806" y="2254533"/>
                  <a:pt x="196059" y="2227830"/>
                  <a:pt x="157174" y="2216586"/>
                </a:cubicBezTo>
                <a:cubicBezTo>
                  <a:pt x="143354" y="2212604"/>
                  <a:pt x="120633" y="2204172"/>
                  <a:pt x="131643" y="2181919"/>
                </a:cubicBezTo>
                <a:cubicBezTo>
                  <a:pt x="141011" y="2163415"/>
                  <a:pt x="159516" y="2169035"/>
                  <a:pt x="176382" y="2174423"/>
                </a:cubicBezTo>
                <a:cubicBezTo>
                  <a:pt x="216905" y="2187776"/>
                  <a:pt x="258834" y="2188009"/>
                  <a:pt x="313646" y="2187776"/>
                </a:cubicBezTo>
                <a:cubicBezTo>
                  <a:pt x="267735" y="2126639"/>
                  <a:pt x="183643" y="2144910"/>
                  <a:pt x="144292" y="2080728"/>
                </a:cubicBezTo>
                <a:cubicBezTo>
                  <a:pt x="193481" y="2069484"/>
                  <a:pt x="231428" y="2092674"/>
                  <a:pt x="271249" y="2097124"/>
                </a:cubicBezTo>
                <a:cubicBezTo>
                  <a:pt x="307321" y="2101106"/>
                  <a:pt x="316222" y="2090332"/>
                  <a:pt x="307790" y="2054961"/>
                </a:cubicBezTo>
                <a:cubicBezTo>
                  <a:pt x="294673" y="1999915"/>
                  <a:pt x="314349" y="1971806"/>
                  <a:pt x="366818" y="1986798"/>
                </a:cubicBezTo>
                <a:cubicBezTo>
                  <a:pt x="415539" y="2000852"/>
                  <a:pt x="420692" y="1980240"/>
                  <a:pt x="407575" y="1948852"/>
                </a:cubicBezTo>
                <a:cubicBezTo>
                  <a:pt x="388836" y="1903176"/>
                  <a:pt x="410151" y="1867805"/>
                  <a:pt x="424674" y="1829390"/>
                </a:cubicBezTo>
                <a:cubicBezTo>
                  <a:pt x="446928" y="1770831"/>
                  <a:pt x="437558" y="1742253"/>
                  <a:pt x="389539" y="1698685"/>
                </a:cubicBezTo>
                <a:cubicBezTo>
                  <a:pt x="362602" y="1674323"/>
                  <a:pt x="333557" y="1653711"/>
                  <a:pt x="294438" y="1632630"/>
                </a:cubicBezTo>
                <a:cubicBezTo>
                  <a:pt x="384620" y="1621152"/>
                  <a:pt x="289988" y="1582503"/>
                  <a:pt x="321844" y="1558376"/>
                </a:cubicBezTo>
                <a:cubicBezTo>
                  <a:pt x="385557" y="1548538"/>
                  <a:pt x="437558" y="1625368"/>
                  <a:pt x="524227" y="1603350"/>
                </a:cubicBezTo>
                <a:cubicBezTo>
                  <a:pt x="417179" y="1536825"/>
                  <a:pt x="298889" y="1515041"/>
                  <a:pt x="221356" y="1426500"/>
                </a:cubicBezTo>
                <a:cubicBezTo>
                  <a:pt x="239158" y="1406355"/>
                  <a:pt x="256960" y="1425094"/>
                  <a:pt x="272186" y="1417599"/>
                </a:cubicBezTo>
                <a:cubicBezTo>
                  <a:pt x="271717" y="1412914"/>
                  <a:pt x="272889" y="1405886"/>
                  <a:pt x="270077" y="1403779"/>
                </a:cubicBezTo>
                <a:cubicBezTo>
                  <a:pt x="212221" y="1355525"/>
                  <a:pt x="211283" y="1354355"/>
                  <a:pt x="273356" y="1318749"/>
                </a:cubicBezTo>
                <a:cubicBezTo>
                  <a:pt x="295141" y="1306335"/>
                  <a:pt x="293267" y="1295325"/>
                  <a:pt x="281790" y="1279632"/>
                </a:cubicBezTo>
                <a:cubicBezTo>
                  <a:pt x="273590" y="1268622"/>
                  <a:pt x="263753" y="1258784"/>
                  <a:pt x="268438" y="1234657"/>
                </a:cubicBezTo>
                <a:cubicBezTo>
                  <a:pt x="302402" y="1265578"/>
                  <a:pt x="466603" y="1255505"/>
                  <a:pt x="495649" y="1252226"/>
                </a:cubicBezTo>
                <a:cubicBezTo>
                  <a:pt x="528208" y="1248713"/>
                  <a:pt x="560299" y="1233721"/>
                  <a:pt x="594497" y="1241919"/>
                </a:cubicBezTo>
                <a:cubicBezTo>
                  <a:pt x="621903" y="1248479"/>
                  <a:pt x="748860" y="1311957"/>
                  <a:pt x="766898" y="1239109"/>
                </a:cubicBezTo>
                <a:cubicBezTo>
                  <a:pt x="767835" y="1235595"/>
                  <a:pt x="819132" y="1243794"/>
                  <a:pt x="846773" y="1247776"/>
                </a:cubicBezTo>
                <a:cubicBezTo>
                  <a:pt x="871134" y="1251055"/>
                  <a:pt x="898540" y="1265578"/>
                  <a:pt x="914936" y="1236532"/>
                </a:cubicBezTo>
                <a:cubicBezTo>
                  <a:pt x="924540" y="1219433"/>
                  <a:pt x="884954" y="1186405"/>
                  <a:pt x="849584" y="1183594"/>
                </a:cubicBezTo>
                <a:cubicBezTo>
                  <a:pt x="818898" y="1181017"/>
                  <a:pt x="786807" y="1177269"/>
                  <a:pt x="757528" y="1184296"/>
                </a:cubicBezTo>
                <a:cubicBezTo>
                  <a:pt x="721456" y="1192730"/>
                  <a:pt x="702014" y="1179144"/>
                  <a:pt x="691941" y="1149864"/>
                </a:cubicBezTo>
                <a:cubicBezTo>
                  <a:pt x="680698" y="1117539"/>
                  <a:pt x="659147" y="1102547"/>
                  <a:pt x="629400" y="1087555"/>
                </a:cubicBezTo>
                <a:cubicBezTo>
                  <a:pt x="557253" y="1051250"/>
                  <a:pt x="487920" y="1009321"/>
                  <a:pt x="408747" y="988239"/>
                </a:cubicBezTo>
                <a:cubicBezTo>
                  <a:pt x="393052" y="984022"/>
                  <a:pt x="375719" y="978400"/>
                  <a:pt x="368458" y="950527"/>
                </a:cubicBezTo>
                <a:cubicBezTo>
                  <a:pt x="582786" y="992220"/>
                  <a:pt x="778141" y="1100908"/>
                  <a:pt x="999262" y="1094583"/>
                </a:cubicBezTo>
                <a:cubicBezTo>
                  <a:pt x="938829" y="1060149"/>
                  <a:pt x="868792" y="1058276"/>
                  <a:pt x="804376" y="1034149"/>
                </a:cubicBezTo>
                <a:cubicBezTo>
                  <a:pt x="850053" y="1016113"/>
                  <a:pt x="892918" y="1034852"/>
                  <a:pt x="936252" y="1045159"/>
                </a:cubicBezTo>
                <a:cubicBezTo>
                  <a:pt x="972559" y="1053591"/>
                  <a:pt x="1005353" y="1054997"/>
                  <a:pt x="1009335" y="1004636"/>
                </a:cubicBezTo>
                <a:cubicBezTo>
                  <a:pt x="1007929" y="1001356"/>
                  <a:pt x="1008163" y="997141"/>
                  <a:pt x="1008398" y="993158"/>
                </a:cubicBezTo>
                <a:cubicBezTo>
                  <a:pt x="996216" y="972311"/>
                  <a:pt x="977244" y="961536"/>
                  <a:pt x="954757" y="955445"/>
                </a:cubicBezTo>
                <a:cubicBezTo>
                  <a:pt x="941171" y="951697"/>
                  <a:pt x="923135" y="946075"/>
                  <a:pt x="923368" y="931085"/>
                </a:cubicBezTo>
                <a:cubicBezTo>
                  <a:pt x="924071" y="875570"/>
                  <a:pt x="880738" y="859407"/>
                  <a:pt x="837403" y="843245"/>
                </a:cubicBezTo>
                <a:cubicBezTo>
                  <a:pt x="861530" y="815605"/>
                  <a:pt x="880503" y="835983"/>
                  <a:pt x="898774" y="833876"/>
                </a:cubicBezTo>
                <a:cubicBezTo>
                  <a:pt x="910720" y="832470"/>
                  <a:pt x="921495" y="829894"/>
                  <a:pt x="921495" y="815605"/>
                </a:cubicBezTo>
                <a:cubicBezTo>
                  <a:pt x="921729" y="803658"/>
                  <a:pt x="916107" y="790072"/>
                  <a:pt x="904396" y="789839"/>
                </a:cubicBezTo>
                <a:cubicBezTo>
                  <a:pt x="831079" y="787730"/>
                  <a:pt x="790556" y="710900"/>
                  <a:pt x="714428" y="710666"/>
                </a:cubicBezTo>
                <a:cubicBezTo>
                  <a:pt x="668986" y="710666"/>
                  <a:pt x="738086" y="667332"/>
                  <a:pt x="699672" y="649295"/>
                </a:cubicBezTo>
                <a:cubicBezTo>
                  <a:pt x="691238" y="645313"/>
                  <a:pt x="721690" y="639224"/>
                  <a:pt x="735276" y="640160"/>
                </a:cubicBezTo>
                <a:cubicBezTo>
                  <a:pt x="748627" y="641097"/>
                  <a:pt x="760573" y="652574"/>
                  <a:pt x="776736" y="644376"/>
                </a:cubicBezTo>
                <a:cubicBezTo>
                  <a:pt x="785637" y="615097"/>
                  <a:pt x="762682" y="604322"/>
                  <a:pt x="743708" y="596123"/>
                </a:cubicBezTo>
                <a:cubicBezTo>
                  <a:pt x="699905" y="577150"/>
                  <a:pt x="657274" y="554195"/>
                  <a:pt x="609255" y="547401"/>
                </a:cubicBezTo>
                <a:cubicBezTo>
                  <a:pt x="592156" y="545059"/>
                  <a:pt x="633850" y="513671"/>
                  <a:pt x="642048" y="502662"/>
                </a:cubicBezTo>
                <a:cubicBezTo>
                  <a:pt x="448801" y="386949"/>
                  <a:pt x="216437" y="392804"/>
                  <a:pt x="0" y="299342"/>
                </a:cubicBezTo>
                <a:cubicBezTo>
                  <a:pt x="47785" y="281073"/>
                  <a:pt x="82921" y="294424"/>
                  <a:pt x="115480" y="297235"/>
                </a:cubicBezTo>
                <a:cubicBezTo>
                  <a:pt x="196760" y="304261"/>
                  <a:pt x="277105" y="318784"/>
                  <a:pt x="358151" y="327451"/>
                </a:cubicBezTo>
                <a:cubicBezTo>
                  <a:pt x="397971" y="331667"/>
                  <a:pt x="434981" y="347596"/>
                  <a:pt x="479486" y="322299"/>
                </a:cubicBezTo>
                <a:cubicBezTo>
                  <a:pt x="509235" y="305433"/>
                  <a:pt x="556786" y="323703"/>
                  <a:pt x="593327" y="338695"/>
                </a:cubicBezTo>
                <a:cubicBezTo>
                  <a:pt x="623543" y="351109"/>
                  <a:pt x="652355" y="354388"/>
                  <a:pt x="692410" y="338695"/>
                </a:cubicBezTo>
                <a:cubicBezTo>
                  <a:pt x="656103" y="329091"/>
                  <a:pt x="628228" y="320659"/>
                  <a:pt x="599651" y="314802"/>
                </a:cubicBezTo>
                <a:cubicBezTo>
                  <a:pt x="576930" y="310118"/>
                  <a:pt x="631040" y="291144"/>
                  <a:pt x="658679" y="293487"/>
                </a:cubicBezTo>
                <a:cubicBezTo>
                  <a:pt x="697329" y="296766"/>
                  <a:pt x="675545" y="284586"/>
                  <a:pt x="668986" y="267720"/>
                </a:cubicBezTo>
                <a:cubicBezTo>
                  <a:pt x="661959" y="249684"/>
                  <a:pt x="682806" y="244063"/>
                  <a:pt x="695923" y="247810"/>
                </a:cubicBezTo>
                <a:cubicBezTo>
                  <a:pt x="746284" y="262568"/>
                  <a:pt x="796411" y="236567"/>
                  <a:pt x="848413" y="257649"/>
                </a:cubicBezTo>
                <a:cubicBezTo>
                  <a:pt x="835295" y="205647"/>
                  <a:pt x="806952" y="182926"/>
                  <a:pt x="747690" y="175664"/>
                </a:cubicBezTo>
                <a:cubicBezTo>
                  <a:pt x="725437" y="172854"/>
                  <a:pt x="702248" y="177070"/>
                  <a:pt x="683040" y="162078"/>
                </a:cubicBezTo>
                <a:cubicBezTo>
                  <a:pt x="672030" y="153413"/>
                  <a:pt x="659616" y="143106"/>
                  <a:pt x="668283" y="127177"/>
                </a:cubicBezTo>
                <a:cubicBezTo>
                  <a:pt x="674373" y="115933"/>
                  <a:pt x="687491" y="115933"/>
                  <a:pt x="698266" y="119682"/>
                </a:cubicBezTo>
                <a:cubicBezTo>
                  <a:pt x="746519" y="136313"/>
                  <a:pt x="796880" y="142403"/>
                  <a:pt x="847241" y="148494"/>
                </a:cubicBezTo>
                <a:cubicBezTo>
                  <a:pt x="854972" y="149430"/>
                  <a:pt x="863637" y="152476"/>
                  <a:pt x="872305" y="137015"/>
                </a:cubicBezTo>
                <a:cubicBezTo>
                  <a:pt x="778141" y="111951"/>
                  <a:pt x="688662" y="76347"/>
                  <a:pt x="591921" y="62527"/>
                </a:cubicBezTo>
                <a:cubicBezTo>
                  <a:pt x="593327" y="55969"/>
                  <a:pt x="594732" y="49410"/>
                  <a:pt x="596138" y="42852"/>
                </a:cubicBezTo>
                <a:cubicBezTo>
                  <a:pt x="671796" y="52220"/>
                  <a:pt x="747456" y="61590"/>
                  <a:pt x="843025" y="73303"/>
                </a:cubicBezTo>
                <a:cubicBezTo>
                  <a:pt x="784231" y="36058"/>
                  <a:pt x="728717" y="48473"/>
                  <a:pt x="685149" y="15446"/>
                </a:cubicBezTo>
                <a:cubicBezTo>
                  <a:pt x="693347" y="2914"/>
                  <a:pt x="703244" y="-249"/>
                  <a:pt x="713492" y="1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108" name="TextBox 7"/>
          <p:cNvGraphicFramePr/>
          <p:nvPr/>
        </p:nvGraphicFramePr>
        <p:xfrm>
          <a:off x="671333" y="1307939"/>
          <a:ext cx="6238754" cy="5184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7096340" y="1400871"/>
            <a:ext cx="4813046" cy="575639"/>
            <a:chOff x="0" y="3916548"/>
            <a:chExt cx="6238753" cy="575639"/>
          </a:xfrm>
        </p:grpSpPr>
        <p:sp>
          <p:nvSpPr>
            <p:cNvPr id="6" name="Rectangle: Rounded Corners 5"/>
            <p:cNvSpPr/>
            <p:nvPr/>
          </p:nvSpPr>
          <p:spPr>
            <a:xfrm>
              <a:off x="0" y="3916548"/>
              <a:ext cx="6238753" cy="575639"/>
            </a:xfrm>
            <a:prstGeom prst="round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Rectangle: Rounded Corners 4"/>
            <p:cNvSpPr txBox="1"/>
            <p:nvPr/>
          </p:nvSpPr>
          <p:spPr>
            <a:xfrm>
              <a:off x="28100" y="3944648"/>
              <a:ext cx="6182553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b="1" dirty="0" err="1"/>
                <a:t>Lockation</a:t>
              </a:r>
              <a:r>
                <a:rPr lang="ar-EG" b="1" dirty="0"/>
                <a:t> </a:t>
              </a:r>
              <a:r>
                <a:rPr lang="en-US" sz="2400" kern="1200" dirty="0"/>
                <a:t> Explain </a:t>
              </a:r>
              <a:endParaRPr lang="en-US" sz="2400" kern="12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7118018" y="2101306"/>
            <a:ext cx="4813047" cy="575639"/>
            <a:chOff x="0" y="3916548"/>
            <a:chExt cx="6238753" cy="575639"/>
          </a:xfrm>
        </p:grpSpPr>
        <p:sp>
          <p:nvSpPr>
            <p:cNvPr id="10" name="Rectangle: Rounded Corners 9"/>
            <p:cNvSpPr/>
            <p:nvPr/>
          </p:nvSpPr>
          <p:spPr>
            <a:xfrm>
              <a:off x="0" y="3916548"/>
              <a:ext cx="6238753" cy="575639"/>
            </a:xfrm>
            <a:prstGeom prst="roundRect">
              <a:avLst/>
            </a:prstGeom>
          </p:spPr>
          <p:style>
            <a:lnRef idx="0">
              <a:schemeClr val="lt2">
                <a:hueOff val="0"/>
                <a:satOff val="0"/>
                <a:lumOff val="0"/>
                <a:alphaOff val="0"/>
              </a:schemeClr>
            </a:lnRef>
            <a:fillRef idx="3">
              <a:schemeClr val="dk2">
                <a:hueOff val="0"/>
                <a:satOff val="0"/>
                <a:lumOff val="0"/>
                <a:alphaOff val="0"/>
              </a:schemeClr>
            </a:fillRef>
            <a:effectRef idx="2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Rectangle: Rounded Corners 4"/>
            <p:cNvSpPr txBox="1"/>
            <p:nvPr/>
          </p:nvSpPr>
          <p:spPr>
            <a:xfrm>
              <a:off x="28100" y="3944648"/>
              <a:ext cx="6182553" cy="51943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1440" tIns="91440" rIns="91440" bIns="9144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1" kern="1200" dirty="0">
                  <a:solidFill>
                    <a:srgbClr val="FFFFFF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Distances</a:t>
              </a:r>
              <a:r>
                <a:rPr lang="en-US" sz="2400" kern="1200" dirty="0"/>
                <a:t> detection Explain </a:t>
              </a:r>
              <a:endParaRPr lang="en-US" sz="2400" kern="1200" dirty="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1" descr="Electronic circuit board"/>
          <p:cNvPicPr>
            <a:picLocks noChangeAspect="1"/>
          </p:cNvPicPr>
          <p:nvPr/>
        </p:nvPicPr>
        <p:blipFill rotWithShape="1">
          <a:blip r:embed="rId1">
            <a:alphaModFix amt="25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15730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277785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latin typeface="Amasis MT Pro Black" panose="02040A04050005020304" pitchFamily="18" charset="0"/>
              </a:rPr>
              <a:t>Components</a:t>
            </a:r>
            <a:endParaRPr lang="en-US" sz="6000" dirty="0">
              <a:latin typeface="Amasis MT Pro Black" panose="02040A04050005020304" pitchFamily="18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0" name="Picture 20"/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623" r="-1" b="1085"/>
          <a:stretch>
            <a:fillRect/>
          </a:stretch>
        </p:blipFill>
        <p:spPr>
          <a:xfrm>
            <a:off x="20" y="9842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3549" y="1477039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Raspberry pi </a:t>
            </a:r>
            <a:r>
              <a:rPr lang="ar-EG" sz="4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4</a:t>
            </a:r>
            <a:r>
              <a:rPr lang="en-US" sz="4800" dirty="0">
                <a:solidFill>
                  <a:srgbClr val="FFFFFF"/>
                </a:solidFill>
                <a:latin typeface="Amasis MT Pro Black" panose="02040A04050005020304" pitchFamily="18" charset="0"/>
              </a:rPr>
              <a:t> model B</a:t>
            </a:r>
            <a:br>
              <a:rPr lang="en-US" sz="4800" dirty="0">
                <a:solidFill>
                  <a:srgbClr val="FFFFFF"/>
                </a:solidFill>
                <a:latin typeface="Amasis MT Pro Black" panose="02040A04050005020304" pitchFamily="18" charset="0"/>
              </a:rPr>
            </a:br>
            <a:endParaRPr lang="ar-EG" sz="48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5544" y="2871982"/>
            <a:ext cx="4245428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dirty="0">
                <a:cs typeface="+mj-cs"/>
              </a:rPr>
              <a:t>COMMUNICATION</a:t>
            </a:r>
            <a:endParaRPr lang="en-US" sz="2800" b="1" dirty="0">
              <a:cs typeface="+mj-cs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sz="2800" dirty="0">
                <a:cs typeface="+mj-cs"/>
              </a:rPr>
              <a:t>Raspberry pi Camera V2</a:t>
            </a:r>
            <a:endParaRPr lang="en-US" sz="2800" dirty="0">
              <a:cs typeface="+mj-cs"/>
            </a:endParaRPr>
          </a:p>
          <a:p>
            <a:pPr marL="457200" indent="-457200">
              <a:lnSpc>
                <a:spcPct val="150000"/>
              </a:lnSpc>
              <a:spcAft>
                <a:spcPts val="600"/>
              </a:spcAft>
              <a:buFont typeface="+mj-lt"/>
              <a:buAutoNum type="arabicParenR"/>
            </a:pPr>
            <a:r>
              <a:rPr lang="en-US" sz="2800" dirty="0">
                <a:cs typeface="+mj-cs"/>
              </a:rPr>
              <a:t>Headphones</a:t>
            </a:r>
            <a:endParaRPr lang="en-US" sz="2800" dirty="0">
              <a:cs typeface="+mj-cs"/>
            </a:endParaRPr>
          </a:p>
        </p:txBody>
      </p:sp>
      <p:sp>
        <p:nvSpPr>
          <p:cNvPr id="5147" name="Freeform: Shape 51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4933310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Buy a Raspberry Pi Camera Module 2 – Raspberry Pi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03"/>
          <a:stretch>
            <a:fillRect/>
          </a:stretch>
        </p:blipFill>
        <p:spPr bwMode="auto">
          <a:xfrm>
            <a:off x="5198012" y="0"/>
            <a:ext cx="6069184" cy="2839783"/>
          </a:xfrm>
          <a:custGeom>
            <a:avLst/>
            <a:gdLst/>
            <a:ahLst/>
            <a:cxnLst/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3" y="106160"/>
                </a:lnTo>
                <a:cubicBezTo>
                  <a:pt x="5907891" y="1641596"/>
                  <a:pt x="4611168" y="2839783"/>
                  <a:pt x="3034592" y="2839783"/>
                </a:cubicBezTo>
                <a:cubicBezTo>
                  <a:pt x="1458016" y="2839783"/>
                  <a:pt x="161292" y="1641596"/>
                  <a:pt x="5360" y="10616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48" name="Freeform: Shape 51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6993989" y="2900758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124" name="Picture 4" descr="Xiaomi 362887 Mi Wired Earphones - Black: Buy Online at Best Price in Egypt  - Souq is now Amazon.e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05" r="4" b="10555"/>
          <a:stretch>
            <a:fillRect/>
          </a:stretch>
        </p:blipFill>
        <p:spPr bwMode="auto">
          <a:xfrm>
            <a:off x="7245655" y="3124781"/>
            <a:ext cx="5001415" cy="3733214"/>
          </a:xfrm>
          <a:custGeom>
            <a:avLst/>
            <a:gdLst/>
            <a:ahLst/>
            <a:cxnLst/>
            <a:rect l="l" t="t" r="r" b="b"/>
            <a:pathLst>
              <a:path w="5001415" h="3733214">
                <a:moveTo>
                  <a:pt x="3044952" y="0"/>
                </a:moveTo>
                <a:cubicBezTo>
                  <a:pt x="3780687" y="0"/>
                  <a:pt x="4455477" y="260939"/>
                  <a:pt x="4981824" y="695319"/>
                </a:cubicBezTo>
                <a:lnTo>
                  <a:pt x="5001415" y="713124"/>
                </a:lnTo>
                <a:lnTo>
                  <a:pt x="5001415" y="3733214"/>
                </a:lnTo>
                <a:lnTo>
                  <a:pt x="81043" y="3733214"/>
                </a:lnTo>
                <a:lnTo>
                  <a:pt x="61862" y="3658617"/>
                </a:lnTo>
                <a:cubicBezTo>
                  <a:pt x="21301" y="3460397"/>
                  <a:pt x="0" y="3255162"/>
                  <a:pt x="0" y="3044952"/>
                </a:cubicBezTo>
                <a:cubicBezTo>
                  <a:pt x="0" y="1363271"/>
                  <a:pt x="1363271" y="0"/>
                  <a:pt x="30449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usk — the world's first electrochromic smart sunglasses – Ampere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10" r="9091" b="29254"/>
          <a:stretch>
            <a:fillRect/>
          </a:stretch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21" name="Rectangle 82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8206" name="TextBox 3"/>
          <p:cNvGraphicFramePr/>
          <p:nvPr/>
        </p:nvGraphicFramePr>
        <p:xfrm>
          <a:off x="734028" y="125333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75098" y="2776749"/>
            <a:ext cx="4391025" cy="2454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>
                    <a:alpha val="80000"/>
                  </a:schemeClr>
                </a:solidFill>
              </a:rPr>
              <a:t>CONTROLLER</a:t>
            </a:r>
            <a:endParaRPr lang="en-US" sz="2400" b="1" dirty="0">
              <a:solidFill>
                <a:schemeClr val="bg1">
                  <a:alpha val="8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Raspberry pi </a:t>
            </a:r>
            <a:r>
              <a:rPr lang="ar-EG" sz="2800" dirty="0">
                <a:solidFill>
                  <a:schemeClr val="bg1">
                    <a:alpha val="80000"/>
                  </a:schemeClr>
                </a:solidFill>
              </a:rPr>
              <a:t>4</a:t>
            </a:r>
            <a:r>
              <a:rPr lang="en-US" sz="2800" dirty="0">
                <a:solidFill>
                  <a:schemeClr val="bg1">
                    <a:alpha val="80000"/>
                  </a:schemeClr>
                </a:solidFill>
              </a:rPr>
              <a:t> model B</a:t>
            </a:r>
            <a:endParaRPr lang="en-US" sz="28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2" name="Content Placeholder 1" descr="raspberry-pi-4"/>
          <p:cNvPicPr>
            <a:picLocks noGrp="1"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1455" y="635"/>
            <a:ext cx="816991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7" name="Rectangle 92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8" name="Picture 2" descr="Raspberry Pi vs Arduino: Which Board is Best? | Tom's Hardware"/>
          <p:cNvPicPr>
            <a:picLocks noChangeAspect="1" noChangeArrowheads="1"/>
          </p:cNvPicPr>
          <p:nvPr/>
        </p:nvPicPr>
        <p:blipFill rotWithShape="1">
          <a:blip r:embed="rId1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3" b="12287"/>
          <a:stretch>
            <a:fillRect/>
          </a:stretch>
        </p:blipFill>
        <p:spPr bwMode="auto">
          <a:xfrm>
            <a:off x="-1514" y="0"/>
            <a:ext cx="1219197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38" name="Rectangle 92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769532" y="1695576"/>
            <a:ext cx="8652938" cy="2857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Why Raspberry pi </a:t>
            </a:r>
            <a:r>
              <a:rPr lang="ar-EG" sz="8000" dirty="0">
                <a:latin typeface="+mj-lt"/>
                <a:ea typeface="+mj-ea"/>
                <a:cs typeface="+mj-cs"/>
              </a:rPr>
              <a:t>4</a:t>
            </a:r>
            <a:r>
              <a:rPr lang="en-US" sz="8000" dirty="0">
                <a:latin typeface="+mj-lt"/>
                <a:ea typeface="+mj-ea"/>
                <a:cs typeface="+mj-cs"/>
              </a:rPr>
              <a:t>b </a:t>
            </a:r>
            <a:endParaRPr lang="en-US" sz="8000" dirty="0">
              <a:latin typeface="+mj-lt"/>
              <a:ea typeface="+mj-ea"/>
              <a:cs typeface="+mj-cs"/>
            </a:endParaRPr>
          </a:p>
        </p:txBody>
      </p:sp>
      <p:sp>
        <p:nvSpPr>
          <p:cNvPr id="9236" name="Rectangle 923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4" name="Group 33"/>
          <p:cNvGrpSpPr>
            <a:grpSpLocks noGrp="1" noRot="1" noChangeAspect="1" noMove="1" noResize="1" noUngrp="1"/>
          </p:cNvGrpSpPr>
          <p:nvPr/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35" name="Freeform: Shape 34"/>
            <p:cNvSpPr/>
            <p:nvPr/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Isosceles Triangle 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2"/>
          <p:cNvGraphicFramePr>
            <a:graphicFrameLocks noGrp="1"/>
          </p:cNvGraphicFramePr>
          <p:nvPr/>
        </p:nvGraphicFramePr>
        <p:xfrm>
          <a:off x="481989" y="707103"/>
          <a:ext cx="10905068" cy="5075214"/>
        </p:xfrm>
        <a:graphic>
          <a:graphicData uri="http://schemas.openxmlformats.org/drawingml/2006/table">
            <a:tbl>
              <a:tblPr firstRow="1" bandRow="1">
                <a:noFill/>
                <a:tableStyleId>{073A0DAA-6AF3-43AB-8588-CEC1D06C72B9}</a:tableStyleId>
              </a:tblPr>
              <a:tblGrid>
                <a:gridCol w="2695222"/>
                <a:gridCol w="3241423"/>
                <a:gridCol w="4968423"/>
              </a:tblGrid>
              <a:tr h="753474">
                <a:tc>
                  <a:txBody>
                    <a:bodyPr/>
                    <a:lstStyle/>
                    <a:p>
                      <a:r>
                        <a:rPr lang="en-US" sz="2600" b="0" cap="none" spc="0">
                          <a:solidFill>
                            <a:schemeClr val="tx1"/>
                          </a:solidFill>
                        </a:rPr>
                        <a:t>Specs</a:t>
                      </a:r>
                      <a:endParaRPr lang="en-US" sz="26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 anchor="b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cap="none" spc="0">
                          <a:solidFill>
                            <a:schemeClr val="tx1"/>
                          </a:solidFill>
                        </a:rPr>
                        <a:t>Arduino UNO</a:t>
                      </a:r>
                      <a:endParaRPr lang="en-US" sz="2600" b="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cap="none" spc="0" dirty="0">
                          <a:solidFill>
                            <a:schemeClr val="tx1"/>
                          </a:solidFill>
                        </a:rPr>
                        <a:t>Raspberry Pi 4B</a:t>
                      </a:r>
                      <a:endParaRPr lang="en-US" sz="26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 anchor="b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</a:tr>
              <a:tr h="753474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OS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Win10 Or Linux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</a:tr>
              <a:tr h="687106"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Speed</a:t>
                      </a:r>
                      <a:endParaRPr lang="en-US" sz="2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16Mhz</a:t>
                      </a:r>
                      <a:endParaRPr lang="en-US" sz="2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1.2Ghz</a:t>
                      </a:r>
                      <a:endParaRPr lang="en-US" sz="2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3474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Ram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2KB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 dirty="0">
                          <a:solidFill>
                            <a:schemeClr val="tx1"/>
                          </a:solidFill>
                        </a:rPr>
                        <a:t>2GB</a:t>
                      </a:r>
                      <a:endParaRPr lang="en-US" sz="26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</a:tr>
              <a:tr h="687106"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Disk</a:t>
                      </a:r>
                      <a:endParaRPr lang="en-US" sz="2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32KB</a:t>
                      </a:r>
                      <a:endParaRPr lang="en-US" sz="2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Depends on SD card</a:t>
                      </a:r>
                      <a:endParaRPr lang="en-US" sz="2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3474"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GPIO Pins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28575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14 Digital pins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600" cap="none" spc="0">
                          <a:solidFill>
                            <a:schemeClr val="tx1"/>
                          </a:solidFill>
                        </a:rPr>
                        <a:t>40 Digital pins</a:t>
                      </a:r>
                      <a:endParaRPr lang="en-US" sz="26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</a:lnB>
                    <a:noFill/>
                  </a:tcPr>
                </a:tc>
              </a:tr>
              <a:tr h="687106"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Connectivity</a:t>
                      </a:r>
                      <a:endParaRPr lang="en-US" sz="2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cap="none" spc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en-US" sz="23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300" cap="none" spc="0" dirty="0">
                          <a:solidFill>
                            <a:schemeClr val="tx1"/>
                          </a:solidFill>
                        </a:rPr>
                        <a:t>USB , Ethernet, HDMI , audio</a:t>
                      </a:r>
                      <a:endParaRPr lang="en-US" sz="23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260720" marR="482296" marT="119610" marB="119610">
                    <a:lnL w="12700" cmpd="sng">
                      <a:noFill/>
                      <a:prstDash val="solid"/>
                    </a:lnL>
                    <a:lnR w="28575" cap="flat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</a:lnT>
                    <a:lnB w="28575" cap="flat" cmpd="sng" algn="ctr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/>
          <p:cNvGrpSpPr>
            <a:grpSpLocks noGrp="1" noRot="1" noChangeAspect="1" noMove="1" noResize="1" noUngrp="1"/>
          </p:cNvGrpSpPr>
          <p:nvPr/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30" name="Rectangle 129"/>
            <p:cNvSpPr/>
            <p:nvPr/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/>
            <p:cNvSpPr/>
            <p:nvPr/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/>
            <p:cNvSpPr/>
            <p:nvPr/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76982" y="147483"/>
            <a:ext cx="5034117" cy="2851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1037590" marR="0" indent="-28575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1" kern="1200" dirty="0">
                <a:latin typeface="+mj-lt"/>
                <a:ea typeface="+mj-ea"/>
                <a:cs typeface="+mj-cs"/>
              </a:rPr>
              <a:t>Presented By </a:t>
            </a:r>
            <a:br>
              <a:rPr lang="en-US" sz="15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1 -</a:t>
            </a:r>
            <a:r>
              <a:rPr lang="en-US" sz="1800" b="1" spc="-13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Mohamed Nasser Mohamed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Khodary</a:t>
            </a:r>
            <a:b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2 -</a:t>
            </a:r>
            <a:r>
              <a:rPr lang="en-US" sz="1800" b="1" spc="-12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Mohamed Ahmed Hassan</a:t>
            </a:r>
            <a:b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3 -</a:t>
            </a:r>
            <a:r>
              <a:rPr lang="en-US" sz="1800" b="1" spc="-12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Mohamed Atta Ahmed</a:t>
            </a:r>
            <a:b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4 -</a:t>
            </a:r>
            <a:r>
              <a:rPr lang="en-US" sz="1800" b="1" spc="-11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Mahmoud Mohamed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Nagi</a:t>
            </a:r>
            <a:b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5 -</a:t>
            </a:r>
            <a:r>
              <a:rPr lang="en-US" sz="1800" b="1" spc="-12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Ziad Abdelmohsen Mohamed</a:t>
            </a:r>
            <a:b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6 -</a:t>
            </a:r>
            <a:r>
              <a:rPr lang="en-US" sz="1800" b="1" spc="-12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Tamer Khaled Ali</a:t>
            </a:r>
            <a:b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7 -</a:t>
            </a:r>
            <a:r>
              <a:rPr lang="en-US" sz="1800" b="1" spc="-125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Yasser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Ramdan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n-US" sz="15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484" y="3637935"/>
            <a:ext cx="3702579" cy="23460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143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/>
              <a:t>Supervisors</a:t>
            </a:r>
            <a:endParaRPr lang="en-US" sz="2000" b="1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spc="-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DR.</a:t>
            </a:r>
            <a:r>
              <a:rPr lang="en-US" sz="2000" b="1" spc="-5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Nag</a:t>
            </a:r>
            <a:endParaRPr lang="ar-EG" sz="2000" b="1" dirty="0">
              <a:solidFill>
                <a:schemeClr val="bg1">
                  <a:lumMod val="95000"/>
                </a:schemeClr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Dr.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Esraa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b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3" name="image2.jpe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6" r="1" b="1"/>
          <a:stretch>
            <a:fillRect/>
          </a:stretch>
        </p:blipFill>
        <p:spPr>
          <a:xfrm>
            <a:off x="6005304" y="808283"/>
            <a:ext cx="5407002" cy="52414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3" name="Rectangle 517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6532" y="643467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Block Diagram </a:t>
            </a:r>
            <a:endParaRPr lang="en-US" sz="3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660" y="1388303"/>
            <a:ext cx="12383319" cy="517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766" y="96048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latin typeface="Amasis MT Pro Black" panose="02040A04050005020304" pitchFamily="18" charset="0"/>
              </a:rPr>
              <a:t>Project Plan OF glasses</a:t>
            </a:r>
            <a:endParaRPr lang="en-US" sz="4000" b="1" kern="1200" dirty="0">
              <a:latin typeface="Amasis MT Pro Black" panose="02040A04050005020304" pitchFamily="18" charset="0"/>
            </a:endParaRPr>
          </a:p>
        </p:txBody>
      </p:sp>
      <p:graphicFrame>
        <p:nvGraphicFramePr>
          <p:cNvPr id="7" name="Text Placeholder 3"/>
          <p:cNvGraphicFramePr/>
          <p:nvPr/>
        </p:nvGraphicFramePr>
        <p:xfrm>
          <a:off x="1033153" y="973777"/>
          <a:ext cx="9787250" cy="53750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WhatsApp Video 2024-06-18 at 17.03.21_f41b0af6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90825" y="142875"/>
            <a:ext cx="6576060" cy="6319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9" y="1097000"/>
            <a:ext cx="3425957" cy="41356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87515" y="2022601"/>
            <a:ext cx="7161017" cy="41543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800" b="1" dirty="0"/>
              <a:t>General Overview :</a:t>
            </a:r>
            <a:endParaRPr lang="en-US" altLang="zh-CN" sz="2800" b="1" dirty="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400" b="1" dirty="0"/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dirty="0"/>
              <a:t>Optical character recognition</a:t>
            </a:r>
            <a:r>
              <a:rPr lang="en-US" sz="2800" dirty="0"/>
              <a:t>  is the conversion of images of typed, handwritten or printed text into machine-encoded text, whether from a scanned document, a photo of a document.</a:t>
            </a:r>
            <a:endParaRPr lang="en-US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359752" y="241859"/>
            <a:ext cx="41537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masis MT Pro Black" panose="02040A04050005020304" pitchFamily="18" charset="0"/>
              </a:rPr>
              <a:t>OCR</a:t>
            </a:r>
            <a:endParaRPr lang="en-US" sz="4400" b="1" dirty="0">
              <a:latin typeface="Amasis MT Pro Black" panose="02040A04050005020304" pitchFamily="18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Does OCR Work ?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"/>
          <a:srcRect l="3368" r="1" b="1"/>
          <a:stretch>
            <a:fillRect/>
          </a:stretch>
        </p:blipFill>
        <p:spPr>
          <a:xfrm>
            <a:off x="0" y="1388303"/>
            <a:ext cx="12192000" cy="54696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84" y="1214057"/>
            <a:ext cx="4332307" cy="177143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3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Our project aims to detect the object with the goal of achieving high accuracy with a real-time performance. </a:t>
            </a: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2600" dirty="0">
                <a:solidFill>
                  <a:srgbClr val="FFFFFF"/>
                </a:solidFill>
              </a:rPr>
            </a:br>
            <a:endParaRPr lang="en-US" sz="2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6884" y="3144305"/>
            <a:ext cx="4151989" cy="280076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 In this project, we use a completely deep learning based approach to solve the problem of object detection</a:t>
            </a:r>
            <a:r>
              <a:rPr lang="en-US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.</a:t>
            </a:r>
            <a:br>
              <a:rPr lang="en-US" sz="1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br>
              <a:rPr lang="en-US" sz="1800" dirty="0">
                <a:solidFill>
                  <a:srgbClr val="FFFFFF"/>
                </a:solidFill>
              </a:rPr>
            </a:b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5260769" y="190005"/>
            <a:ext cx="604454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Object Detection</a:t>
            </a:r>
            <a:endParaRPr lang="ar-EG" sz="3600" dirty="0">
              <a:latin typeface="Amasis MT Pro Black" panose="02040A04050005020304" pitchFamily="18" charset="0"/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810501" y="1030147"/>
            <a:ext cx="7044616" cy="480349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8827"/>
            <a:ext cx="12192000" cy="5829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3200" dirty="0"/>
              <a:t> </a:t>
            </a:r>
            <a:r>
              <a:rPr lang="en-US" sz="3200" kern="1200" dirty="0">
                <a:latin typeface="+mj-lt"/>
                <a:ea typeface="+mj-ea"/>
                <a:cs typeface="+mj-cs"/>
              </a:rPr>
              <a:t>yolo v3 Algorithm</a:t>
            </a:r>
            <a:endParaRPr lang="en-US" sz="32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ollage of cars on a street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8303"/>
            <a:ext cx="12192000" cy="540087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528060" cy="743585"/>
          </a:xfrm>
        </p:spPr>
        <p:txBody>
          <a:bodyPr>
            <a:normAutofit/>
          </a:bodyPr>
          <a:lstStyle/>
          <a:p>
            <a:r>
              <a:rPr lang="en-US" sz="3600" b="0" i="0" dirty="0">
                <a:effectLst/>
                <a:latin typeface="Amasis MT Pro Black" panose="02040A04050005020304" pitchFamily="18" charset="0"/>
              </a:rPr>
              <a:t>Anchor Boxes</a:t>
            </a:r>
            <a:endParaRPr lang="ar-EG" sz="3600" dirty="0">
              <a:latin typeface="Amasis MT Pro Black" panose="02040A040500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8668" y="3521421"/>
            <a:ext cx="3446112" cy="2734519"/>
          </a:xfrm>
          <a:prstGeom prst="rect">
            <a:avLst/>
          </a:prstGeom>
        </p:spPr>
      </p:pic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26" y="1130225"/>
            <a:ext cx="2298775" cy="229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263" y="1136672"/>
            <a:ext cx="7747937" cy="497184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263390" y="4789170"/>
            <a:ext cx="2594610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  <a:ea typeface="+mj-ea"/>
                <a:cs typeface="+mj-cs"/>
              </a:rPr>
              <a:t>NMS (Non M</a:t>
            </a:r>
            <a:r>
              <a:rPr lang="en-US" sz="3600" i="1" kern="1200" dirty="0">
                <a:solidFill>
                  <a:schemeClr val="tx1"/>
                </a:solidFill>
                <a:latin typeface="Amasis MT Pro Black" panose="02040A04050005020304" pitchFamily="18" charset="0"/>
                <a:ea typeface="+mj-ea"/>
                <a:cs typeface="+mj-cs"/>
              </a:rPr>
              <a:t>a</a:t>
            </a:r>
            <a:r>
              <a:rPr lang="en-US" sz="3600" kern="1200" dirty="0">
                <a:solidFill>
                  <a:schemeClr val="tx1"/>
                </a:solidFill>
                <a:latin typeface="Amasis MT Pro Black" panose="02040A04050005020304" pitchFamily="18" charset="0"/>
                <a:ea typeface="+mj-ea"/>
                <a:cs typeface="+mj-cs"/>
              </a:rPr>
              <a:t>ximum Suppression) </a:t>
            </a:r>
            <a:endParaRPr lang="en-US" sz="3600" kern="1200" dirty="0">
              <a:solidFill>
                <a:schemeClr val="tx1"/>
              </a:solidFill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72796" y="4868208"/>
            <a:ext cx="2922426" cy="6535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026" name="Picture 2" descr="Sample image showing output of NMS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6" b="7303"/>
          <a:stretch>
            <a:fillRect/>
          </a:stretch>
        </p:blipFill>
        <p:spPr bwMode="auto">
          <a:xfrm>
            <a:off x="838200" y="2404313"/>
            <a:ext cx="10515600" cy="31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61359" y="-813185"/>
            <a:ext cx="3717102" cy="14681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zh-CN" sz="3200" b="1" kern="1200" dirty="0">
                <a:solidFill>
                  <a:schemeClr val="tx1"/>
                </a:solidFill>
                <a:latin typeface="Amasis MT Pro Black" panose="02040A04050005020304" pitchFamily="18" charset="0"/>
                <a:ea typeface="+mj-ea"/>
                <a:cs typeface="+mj-cs"/>
              </a:rPr>
              <a:t>Face Recognition</a:t>
            </a:r>
            <a:endParaRPr lang="en-US" sz="3200" b="1" kern="1200" dirty="0">
              <a:solidFill>
                <a:schemeClr val="tx1"/>
              </a:solidFill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516" y="1170039"/>
            <a:ext cx="5034988" cy="5172888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 marL="228600" indent="-457200">
              <a:lnSpc>
                <a:spcPct val="16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altLang="zh-CN" sz="4000" b="1" dirty="0"/>
              <a:t>General Overview</a:t>
            </a:r>
            <a:endParaRPr lang="en-US" altLang="zh-CN" sz="4000" b="1" dirty="0"/>
          </a:p>
          <a:p>
            <a:pPr marL="457200" indent="-457200">
              <a:lnSpc>
                <a:spcPct val="16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4000" dirty="0"/>
              <a:t>A technology capable of </a:t>
            </a:r>
            <a:r>
              <a:rPr lang="en-US" sz="4000" b="1" dirty="0"/>
              <a:t>identifying</a:t>
            </a:r>
            <a:r>
              <a:rPr lang="en-US" sz="4000" dirty="0"/>
              <a:t> or </a:t>
            </a:r>
            <a:r>
              <a:rPr lang="en-US" sz="4000" b="1" dirty="0"/>
              <a:t>verifying </a:t>
            </a:r>
            <a:r>
              <a:rPr lang="en-US" sz="4000" dirty="0"/>
              <a:t>a person from a digital </a:t>
            </a:r>
            <a:r>
              <a:rPr lang="en-US" sz="4000" b="1" dirty="0"/>
              <a:t>image </a:t>
            </a:r>
            <a:r>
              <a:rPr lang="en-US" sz="4000" dirty="0"/>
              <a:t>or a </a:t>
            </a:r>
            <a:r>
              <a:rPr lang="en-US" sz="4000" b="1" dirty="0"/>
              <a:t>video </a:t>
            </a:r>
            <a:r>
              <a:rPr lang="en-US" sz="4000" dirty="0"/>
              <a:t>frame</a:t>
            </a:r>
            <a:endParaRPr lang="en-US" sz="4000" b="1" dirty="0"/>
          </a:p>
          <a:p>
            <a:pPr marL="457200" indent="-457200">
              <a:lnSpc>
                <a:spcPct val="16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4000" dirty="0"/>
              <a:t>It works by </a:t>
            </a:r>
            <a:r>
              <a:rPr lang="en-US" sz="4000" b="1" dirty="0"/>
              <a:t>comparing </a:t>
            </a:r>
            <a:r>
              <a:rPr lang="en-US" sz="4000" dirty="0"/>
              <a:t>selected facial </a:t>
            </a:r>
            <a:r>
              <a:rPr lang="en-US" sz="4000" b="1" dirty="0"/>
              <a:t>features</a:t>
            </a:r>
            <a:r>
              <a:rPr lang="en-US" sz="4000" dirty="0"/>
              <a:t> from given image with </a:t>
            </a:r>
            <a:r>
              <a:rPr lang="en-US" sz="4000" b="1" dirty="0"/>
              <a:t>faces</a:t>
            </a:r>
            <a:r>
              <a:rPr lang="en-US" sz="4000" dirty="0"/>
              <a:t> within a </a:t>
            </a:r>
            <a:r>
              <a:rPr lang="en-US" sz="4000" b="1" dirty="0"/>
              <a:t>database</a:t>
            </a:r>
            <a:r>
              <a:rPr lang="en-US" sz="4000" dirty="0"/>
              <a:t>.</a:t>
            </a:r>
            <a:endParaRPr lang="en-US" sz="4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2000" b="1" dirty="0"/>
          </a:p>
        </p:txBody>
      </p:sp>
      <p:pic>
        <p:nvPicPr>
          <p:cNvPr id="2" name="Picture 1" descr="A person with a square frame&#10;&#10;Description automatically generated"/>
          <p:cNvPicPr>
            <a:picLocks noChangeAspect="1"/>
          </p:cNvPicPr>
          <p:nvPr/>
        </p:nvPicPr>
        <p:blipFill rotWithShape="1">
          <a:blip r:embed="rId1"/>
          <a:srcRect l="7278" t="11225" r="14601"/>
          <a:stretch>
            <a:fillRect/>
          </a:stretch>
        </p:blipFill>
        <p:spPr>
          <a:xfrm>
            <a:off x="5686062" y="1296365"/>
            <a:ext cx="6164330" cy="366011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alphaModFix amt="35000"/>
          </a:blip>
          <a:srcRect/>
          <a:stretch>
            <a:fillRect/>
          </a:stretch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Project Overview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67003" y="1065862"/>
            <a:ext cx="6233061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Introduction</a:t>
            </a:r>
            <a:endParaRPr lang="en-US" sz="32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The Aim of Project </a:t>
            </a:r>
            <a:endParaRPr lang="en-US" sz="32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Explanation</a:t>
            </a:r>
            <a:endParaRPr lang="en-US" sz="32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Smart Glasses for the Visually Impaired People </a:t>
            </a:r>
            <a:endParaRPr lang="en-US" sz="3200" dirty="0">
              <a:solidFill>
                <a:srgbClr val="FFFFFF"/>
              </a:solidFill>
            </a:endParaRPr>
          </a:p>
          <a:p>
            <a:pPr marL="285750" indent="-228600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FFFFFF"/>
                </a:solidFill>
                <a:effectLst/>
              </a:rPr>
              <a:t>Wearable Smart System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0000"/>
                </a:solidFill>
                <a:latin typeface="Amasis MT Pro Black" panose="02040A04050005020304" pitchFamily="18" charset="0"/>
              </a:rPr>
              <a:t>F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Amasis MT Pro Black" panose="02040A04050005020304" pitchFamily="18" charset="0"/>
              </a:rPr>
              <a:t>ace Landmark </a:t>
            </a:r>
            <a:r>
              <a:rPr lang="en-US" sz="3600" dirty="0">
                <a:solidFill>
                  <a:srgbClr val="000000"/>
                </a:solidFill>
                <a:latin typeface="Amasis MT Pro Black" panose="02040A04050005020304" pitchFamily="18" charset="0"/>
              </a:rPr>
              <a:t>E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Amasis MT Pro Black" panose="02040A04050005020304" pitchFamily="18" charset="0"/>
              </a:rPr>
              <a:t>stimation </a:t>
            </a:r>
            <a:r>
              <a:rPr lang="en-US" sz="3600" dirty="0">
                <a:solidFill>
                  <a:srgbClr val="000000"/>
                </a:solidFill>
                <a:latin typeface="Amasis MT Pro Black" panose="02040A04050005020304" pitchFamily="18" charset="0"/>
              </a:rPr>
              <a:t>A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Amasis MT Pro Black" panose="02040A04050005020304" pitchFamily="18" charset="0"/>
              </a:rPr>
              <a:t>lgorithm</a:t>
            </a:r>
            <a:br>
              <a:rPr lang="en-US" sz="3600" b="0" i="0" dirty="0">
                <a:solidFill>
                  <a:srgbClr val="000000"/>
                </a:solidFill>
                <a:effectLst/>
                <a:latin typeface="Amasis MT Pro Black" panose="02040A04050005020304" pitchFamily="18" charset="0"/>
              </a:rPr>
            </a:br>
            <a:endParaRPr lang="ar-EG" sz="3600" dirty="0">
              <a:latin typeface="Amasis MT Pro Black" panose="02040A040500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659832" y="2032272"/>
            <a:ext cx="3532167" cy="3361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72" y="2435406"/>
            <a:ext cx="8458200" cy="25622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425" y="193331"/>
            <a:ext cx="7937665" cy="501774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masis MT Pro Black" panose="02040A04050005020304" pitchFamily="18" charset="0"/>
              </a:rPr>
              <a:t>How Face Recognition Work..?</a:t>
            </a:r>
            <a:endParaRPr lang="ar-EG" sz="3600" b="1" dirty="0">
              <a:latin typeface="Amasis MT Pro Black" panose="02040A04050005020304" pitchFamily="18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423871" y="2368818"/>
            <a:ext cx="5181600" cy="3264952"/>
          </a:xfrm>
          <a:prstGeom prst="rect">
            <a:avLst/>
          </a:prstGeom>
        </p:spPr>
      </p:pic>
      <p:pic>
        <p:nvPicPr>
          <p:cNvPr id="7" name="classificatio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72200" y="2057400"/>
            <a:ext cx="5181600" cy="38862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19" y="1085850"/>
            <a:ext cx="10850762" cy="540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02246" y="365760"/>
            <a:ext cx="7441654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fontAlgn="base"/>
            <a:r>
              <a:rPr lang="en-US" sz="3200" b="0" i="0" dirty="0">
                <a:solidFill>
                  <a:srgbClr val="000000"/>
                </a:solidFill>
                <a:effectLst/>
                <a:latin typeface="Amasis MT Pro Black" panose="02040A04050005020304" pitchFamily="18" charset="0"/>
              </a:rPr>
              <a:t>128 measurements (embedding)</a:t>
            </a:r>
            <a:endParaRPr lang="en-US" sz="3200" b="0" i="0" dirty="0">
              <a:solidFill>
                <a:srgbClr val="000000"/>
              </a:solidFill>
              <a:effectLst/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6260" y="365125"/>
            <a:ext cx="9809018" cy="941161"/>
          </a:xfrm>
        </p:spPr>
        <p:txBody>
          <a:bodyPr/>
          <a:lstStyle/>
          <a:p>
            <a:r>
              <a:rPr lang="en-US" dirty="0">
                <a:latin typeface="Amasis MT Pro Black" panose="02040A04050005020304" pitchFamily="18" charset="0"/>
              </a:rPr>
              <a:t>Phases of Face Recognition</a:t>
            </a:r>
            <a:endParaRPr lang="ar-EG" dirty="0">
              <a:latin typeface="Amasis MT Pro Black" panose="02040A040500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30" y="2826327"/>
            <a:ext cx="10616540" cy="1911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3662" y="386930"/>
            <a:ext cx="10066122" cy="12984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>
                <a:latin typeface="+mj-lt"/>
                <a:ea typeface="+mj-ea"/>
                <a:cs typeface="+mj-cs"/>
              </a:rPr>
              <a:t>Currency detection</a:t>
            </a:r>
            <a:endParaRPr lang="en-US" sz="4800" b="1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93661" y="2599509"/>
            <a:ext cx="4530898" cy="36394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/>
              <a:t>General Overview</a:t>
            </a:r>
            <a:endParaRPr lang="en-US" altLang="zh-CN" sz="2000" b="1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refers to the automated process of identifying and classifying different types of currencies, such as banknotes. </a:t>
            </a:r>
            <a:endParaRPr lang="en-US" sz="20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uses various techniques such as image processing, feature extraction, pattern recognition, and authentication to accurately identify and classify the currency.</a:t>
            </a:r>
            <a:endParaRPr lang="en-US" sz="2000" dirty="0"/>
          </a:p>
        </p:txBody>
      </p:sp>
      <p:pic>
        <p:nvPicPr>
          <p:cNvPr id="5" name="Picture 4" descr="A person holding a picture of a dollar bill&#10;&#10;Description automatically generated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082"/>
          <a:stretch>
            <a:fillRect/>
          </a:stretch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" y="113665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How </a:t>
            </a:r>
            <a:r>
              <a:rPr lang="en-GB" sz="3600" dirty="0">
                <a:latin typeface="Amasis MT Pro Black" panose="02040A04050005020304" pitchFamily="18" charset="0"/>
              </a:rPr>
              <a:t>currency detection work ..? </a:t>
            </a:r>
            <a:endParaRPr lang="ar-EG" sz="3600" dirty="0">
              <a:latin typeface="Amasis MT Pro Black" panose="02040A040500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91891" y="1153478"/>
            <a:ext cx="3006089" cy="539591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720" y="285115"/>
            <a:ext cx="3893820" cy="629285"/>
          </a:xfrm>
        </p:spPr>
        <p:txBody>
          <a:bodyPr>
            <a:normAutofit/>
          </a:bodyPr>
          <a:lstStyle/>
          <a:p>
            <a:r>
              <a:rPr lang="en-US" sz="3600" b="1" dirty="0"/>
              <a:t>1-Image Acquisition </a:t>
            </a:r>
            <a:endParaRPr lang="ar-EG" sz="3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30531" y="1040130"/>
            <a:ext cx="6400800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Low"/>
            <a:r>
              <a:rPr lang="en-US" sz="2800" dirty="0"/>
              <a:t>Image Acquisition: The first step is to acquire an image of the banknote. This can be done using different devices, such as scanners, cameras, or specialized currency recognition machines.</a:t>
            </a:r>
            <a:endParaRPr lang="ar-EG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61070" y="868680"/>
            <a:ext cx="3458844" cy="1945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26720" y="3738905"/>
            <a:ext cx="366522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b="1" dirty="0">
                <a:latin typeface="+mj-lt"/>
                <a:ea typeface="+mj-ea"/>
                <a:cs typeface="+mj-cs"/>
              </a:rPr>
              <a:t>2-Preprocessing</a:t>
            </a:r>
            <a:endParaRPr lang="ar-EG" sz="3200" b="1" dirty="0"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1070" y="3882004"/>
            <a:ext cx="3458844" cy="17873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6720" y="4514076"/>
            <a:ext cx="665988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Improving the quality of the acquired image</a:t>
            </a:r>
            <a:endParaRPr lang="ar-EG" sz="28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210" y="228600"/>
            <a:ext cx="33147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3-Segmentation</a:t>
            </a:r>
            <a:endParaRPr lang="ar-EG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37210" y="697230"/>
            <a:ext cx="7738110" cy="138499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Partitioning an image into its main components: </a:t>
            </a:r>
            <a:endParaRPr lang="en-US" sz="2800" dirty="0"/>
          </a:p>
          <a:p>
            <a:r>
              <a:rPr lang="en-US" sz="2800" dirty="0"/>
              <a:t>extracting the currency paper from the rest of </a:t>
            </a:r>
            <a:endParaRPr lang="en-US" sz="2800" dirty="0"/>
          </a:p>
          <a:p>
            <a:r>
              <a:rPr lang="en-US" sz="2800" dirty="0"/>
              <a:t>the original image.</a:t>
            </a:r>
            <a:endParaRPr lang="ar-EG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4999" t="11318" r="4009" b="13177"/>
          <a:stretch>
            <a:fillRect/>
          </a:stretch>
        </p:blipFill>
        <p:spPr>
          <a:xfrm>
            <a:off x="8503920" y="800101"/>
            <a:ext cx="3150870" cy="13487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7210" y="3429000"/>
            <a:ext cx="350901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4-Feature extraction</a:t>
            </a:r>
            <a:endParaRPr lang="ar-EG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8170" y="3952220"/>
            <a:ext cx="5497830" cy="9541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Encoding the image contents in a brief and descriptive way.</a:t>
            </a:r>
            <a:endParaRPr lang="ar-EG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30462" b="14752"/>
          <a:stretch>
            <a:fillRect/>
          </a:stretch>
        </p:blipFill>
        <p:spPr>
          <a:xfrm>
            <a:off x="7725482" y="3588773"/>
            <a:ext cx="4080278" cy="214788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075420" y="3852388"/>
            <a:ext cx="982980" cy="99393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Rectangle 10"/>
          <p:cNvSpPr/>
          <p:nvPr/>
        </p:nvSpPr>
        <p:spPr>
          <a:xfrm>
            <a:off x="10530840" y="3752558"/>
            <a:ext cx="502402" cy="43082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7190" y="435620"/>
            <a:ext cx="28575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5-Classification</a:t>
            </a:r>
            <a:endParaRPr lang="ar-EG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377190" y="1028700"/>
            <a:ext cx="9224010" cy="181588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justLow"/>
            <a:r>
              <a:rPr lang="en-US" sz="2800" dirty="0"/>
              <a:t>Classification: After feature extraction, a classification algorithm is applied to identify the currency. can be trained on a dataset of labeled currency images to learn the patterns and characteristics of different currencies.</a:t>
            </a:r>
            <a:endParaRPr lang="ar-EG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377190" y="4491990"/>
            <a:ext cx="309753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6-Output</a:t>
            </a:r>
            <a:endParaRPr lang="ar-EG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6373905" y="2557637"/>
            <a:ext cx="2565319" cy="45605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9595" y="5246548"/>
            <a:ext cx="309753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Cost of currency</a:t>
            </a:r>
            <a:endParaRPr lang="ar-EG" sz="28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7061" y="890200"/>
            <a:ext cx="922401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8000"/>
              <a:t>GSM Chip</a:t>
            </a:r>
            <a:endParaRPr lang="ar-EG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20771" y="2538104"/>
            <a:ext cx="11150457" cy="310854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2800" dirty="0"/>
              <a:t>A GSM (Global System for Mobile Communications) chip is a semiconductor device </a:t>
            </a:r>
            <a:endParaRPr lang="en-US" sz="2800" dirty="0"/>
          </a:p>
          <a:p>
            <a:pPr algn="l"/>
            <a:r>
              <a:rPr lang="en-US" sz="2800" dirty="0"/>
              <a:t>That provides the functionality required for a mobile phone to connect to a GSM network.</a:t>
            </a:r>
            <a:endParaRPr lang="en-US" sz="2800" dirty="0"/>
          </a:p>
          <a:p>
            <a:pPr algn="l"/>
            <a:r>
              <a:rPr lang="en-US" sz="2800" dirty="0" err="1"/>
              <a:t>TheGSM</a:t>
            </a:r>
            <a:r>
              <a:rPr lang="en-US" sz="2800" dirty="0"/>
              <a:t> chip is responsible for communication between the mobile phone</a:t>
            </a:r>
            <a:r>
              <a:rPr lang="ar-EG" sz="2800" dirty="0"/>
              <a:t> </a:t>
            </a:r>
            <a:r>
              <a:rPr lang="en-US" sz="2800" dirty="0"/>
              <a:t>and the </a:t>
            </a:r>
            <a:r>
              <a:rPr lang="en-US" sz="2800" dirty="0" err="1"/>
              <a:t>network,including</a:t>
            </a:r>
            <a:r>
              <a:rPr lang="en-US" sz="2800" dirty="0"/>
              <a:t> voice and data transmission</a:t>
            </a:r>
            <a:endParaRPr lang="en-US" sz="2800" dirty="0"/>
          </a:p>
          <a:p>
            <a:endParaRPr lang="ar-EG" sz="2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 person walking with a cane&#10;&#10;Description automatically generate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r="-1" b="-1"/>
          <a:stretch>
            <a:fillRect/>
          </a:stretch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ectangle 207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15035" y="-429111"/>
            <a:ext cx="4011592" cy="15526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Amasis MT Pro Black" panose="02040A04050005020304" pitchFamily="18" charset="0"/>
                <a:ea typeface="+mj-ea"/>
                <a:cs typeface="+mj-cs"/>
              </a:rPr>
              <a:t>Introduction</a:t>
            </a:r>
            <a:r>
              <a:rPr lang="en-US" sz="2800" dirty="0">
                <a:latin typeface="+mj-lt"/>
                <a:ea typeface="+mj-ea"/>
                <a:cs typeface="+mj-cs"/>
              </a:rPr>
              <a:t> </a:t>
            </a:r>
            <a:endParaRPr lang="en-US" sz="2800" dirty="0">
              <a:latin typeface="+mj-lt"/>
              <a:ea typeface="+mj-ea"/>
              <a:cs typeface="+mj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2517" y="937550"/>
            <a:ext cx="4849792" cy="54806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indent="-457200" algn="justLow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</a:rPr>
              <a:t>At least 800,000 Egyptians are blind and 3 million visually impaired.</a:t>
            </a:r>
            <a:endParaRPr lang="en-US" sz="2800" b="0" i="0" dirty="0">
              <a:effectLst/>
            </a:endParaRPr>
          </a:p>
          <a:p>
            <a:pPr algn="justLow">
              <a:lnSpc>
                <a:spcPct val="90000"/>
              </a:lnSpc>
              <a:spcAft>
                <a:spcPts val="600"/>
              </a:spcAft>
            </a:pPr>
            <a:r>
              <a:rPr lang="en-US" sz="2800" b="0" i="0" dirty="0">
                <a:effectLst/>
              </a:rPr>
              <a:t> </a:t>
            </a:r>
            <a:endParaRPr lang="en-US" sz="2800" b="0" i="0" dirty="0">
              <a:effectLst/>
            </a:endParaRPr>
          </a:p>
          <a:p>
            <a:pPr marL="228600" indent="-457200" algn="justLow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</a:rPr>
              <a:t>These people need some help to make their life easier and better. </a:t>
            </a:r>
            <a:endParaRPr lang="en-US" sz="2800" b="0" i="0" dirty="0">
              <a:effectLst/>
            </a:endParaRPr>
          </a:p>
          <a:p>
            <a:pPr algn="justLow">
              <a:lnSpc>
                <a:spcPct val="90000"/>
              </a:lnSpc>
              <a:spcAft>
                <a:spcPts val="600"/>
              </a:spcAft>
            </a:pPr>
            <a:endParaRPr lang="en-US" sz="2800" b="0" i="0" dirty="0">
              <a:effectLst/>
            </a:endParaRPr>
          </a:p>
          <a:p>
            <a:pPr marL="228600" indent="-457200" algn="justLow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0" i="0" dirty="0">
                <a:effectLst/>
              </a:rPr>
              <a:t>We propose a system with several features to provide VIPs with a means for safe and independent mobility and continuous contact with their families.</a:t>
            </a:r>
            <a:endParaRPr lang="en-US" sz="28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0771" y="757084"/>
            <a:ext cx="11150457" cy="563231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indent="0">
              <a:buNone/>
            </a:pPr>
            <a:r>
              <a:rPr lang="en-US" sz="3600" dirty="0"/>
              <a:t>The GSM chip supports various frequency bands,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 depending on the region and the mobile network, 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and can operate on different transmission technologies,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 including 2G, 3G, and 4G/LTE.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 The chip also supports various communication protocols,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GSM chips are widely used in mobile phones, smartphones, and other wireless devices, such as modems and routers, that require mobile network connectivity. 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The chips are also used in various applications.</a:t>
            </a: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7061" y="890200"/>
            <a:ext cx="9224010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dirty="0"/>
              <a:t>SIM 900A GSM Module</a:t>
            </a:r>
            <a:endParaRPr lang="ar-EG" sz="5400" dirty="0"/>
          </a:p>
        </p:txBody>
      </p:sp>
      <p:sp>
        <p:nvSpPr>
          <p:cNvPr id="7" name="TextBox 6"/>
          <p:cNvSpPr txBox="1"/>
          <p:nvPr/>
        </p:nvSpPr>
        <p:spPr>
          <a:xfrm>
            <a:off x="520771" y="2351291"/>
            <a:ext cx="11150457" cy="35394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indent="0">
              <a:buNone/>
            </a:pPr>
            <a:r>
              <a:rPr lang="en-US" sz="2800" dirty="0"/>
              <a:t>The SIM900A GSM module is a compact and low-power GSM/GPRS (General Packet Radio Service) module that is designed to provide mobile network connectivity to a wide range of applications.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The module is based on the SIM900A chipset and supports the 900/1800 MHz frequency bands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The module can be connected to a microcontroller or single-board computer using a UART interface and supports various communication protocols, including TCP/IP, HTTP, and FTP.</a:t>
            </a:r>
            <a:endParaRPr lang="en-US" sz="28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7061" y="890200"/>
            <a:ext cx="922401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/>
              <a:t>SIM 900A GSM Module with AVR Microcontroller</a:t>
            </a:r>
            <a:endParaRPr lang="ar-EG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593837" y="2862568"/>
            <a:ext cx="11150457" cy="267765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indent="0">
              <a:buNone/>
            </a:pPr>
            <a:r>
              <a:rPr lang="en-US" sz="2800" dirty="0"/>
              <a:t>the communication with this module is done through UART or RS232 Interface. The data is sent to the module or received from the module through UART interface. 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The module is typically connected to 4.0V standard power supply. 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 The ground of controller and module must be connected for voltage reference. </a:t>
            </a:r>
            <a:endParaRPr lang="en-US" sz="28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20771" y="231800"/>
            <a:ext cx="11150457" cy="61247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dirty="0"/>
              <a:t>a working GSM SIM card to the module. On powering the module, the NETLIGHT</a:t>
            </a:r>
            <a:endParaRPr lang="en-US" sz="2800" dirty="0"/>
          </a:p>
          <a:p>
            <a:r>
              <a:rPr lang="en-US" sz="2800" dirty="0"/>
              <a:t>LED will blink periodically to state successful connection.</a:t>
            </a:r>
            <a:endParaRPr lang="en-US" sz="2800" dirty="0"/>
          </a:p>
          <a:p>
            <a:r>
              <a:rPr lang="en-US" sz="2800" dirty="0"/>
              <a:t>After all connections are </a:t>
            </a:r>
            <a:r>
              <a:rPr lang="en-US" sz="2800" dirty="0" err="1"/>
              <a:t>done,we</a:t>
            </a:r>
            <a:r>
              <a:rPr lang="en-US" sz="2800" dirty="0"/>
              <a:t> need to write a program for the microcontroller to exchange data with module.</a:t>
            </a:r>
            <a:endParaRPr lang="en-US" sz="2800" dirty="0"/>
          </a:p>
          <a:p>
            <a:r>
              <a:rPr lang="en-US" sz="2800" dirty="0"/>
              <a:t> Since data exchange sequence between controller and module is really complex we will use libraries prewritten for the module.</a:t>
            </a:r>
            <a:endParaRPr lang="en-US" sz="2800" dirty="0"/>
          </a:p>
          <a:p>
            <a:r>
              <a:rPr lang="en-US" sz="2800" dirty="0"/>
              <a:t> You can download libraries for controller or module through their websites.</a:t>
            </a:r>
            <a:endParaRPr lang="en-US" sz="2800" dirty="0"/>
          </a:p>
          <a:p>
            <a:r>
              <a:rPr lang="en-US" sz="2800" dirty="0"/>
              <a:t> Using these libraries makes the communication easy.</a:t>
            </a:r>
            <a:endParaRPr lang="en-US" sz="2800" dirty="0"/>
          </a:p>
          <a:p>
            <a:r>
              <a:rPr lang="en-US" sz="2800" dirty="0"/>
              <a:t> All you need to do is download these libraries and call them in programs.</a:t>
            </a:r>
            <a:endParaRPr lang="en-US" sz="2800" dirty="0"/>
          </a:p>
          <a:p>
            <a:r>
              <a:rPr lang="en-US" sz="2800" dirty="0"/>
              <a:t>The </a:t>
            </a:r>
            <a:r>
              <a:rPr lang="en-US" sz="2800" dirty="0" err="1"/>
              <a:t>controllernsends</a:t>
            </a:r>
            <a:r>
              <a:rPr lang="en-US" sz="2800" dirty="0"/>
              <a:t> the data to the module through UART Interface based on protocol setup in libraries.</a:t>
            </a:r>
            <a:endParaRPr lang="en-US" sz="2800" dirty="0"/>
          </a:p>
          <a:p>
            <a:r>
              <a:rPr lang="en-US" sz="2800" dirty="0"/>
              <a:t> The module sends this data to another GSM user using cellular network.</a:t>
            </a:r>
            <a:endParaRPr lang="en-US" sz="2800" dirty="0"/>
          </a:p>
          <a:p>
            <a:r>
              <a:rPr lang="en-US" sz="2800" dirty="0"/>
              <a:t>This way we can use GSM900A module to establish cellular connection.</a:t>
            </a:r>
            <a:endParaRPr lang="en-US" sz="28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/>
          <p:cNvPicPr>
            <a:picLocks noChangeAspect="1"/>
          </p:cNvPicPr>
          <p:nvPr/>
        </p:nvPicPr>
        <p:blipFill rotWithShape="1">
          <a:blip r:embed="rId1">
            <a:alphaModFix amt="35000"/>
          </a:blip>
          <a:srcRect b="3846"/>
          <a:stretch>
            <a:fillRect/>
          </a:stretch>
        </p:blipFill>
        <p:spPr>
          <a:xfrm>
            <a:off x="20" y="-9822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Python Language</a:t>
            </a:r>
            <a:endParaRPr lang="ar-EG" b="1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The project codes were created using the Python Library.</a:t>
            </a:r>
            <a:endParaRPr lang="en-US" dirty="0">
              <a:solidFill>
                <a:srgbClr val="FFFFFF"/>
              </a:solidFill>
            </a:endParaRPr>
          </a:p>
          <a:p>
            <a:pPr marL="0" marR="0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cv2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(OpenCV): This is a popular computer vision library that provides tools for image and video processing, object detection and tracking, and more.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rtl="1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Pytesseract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for optical character recognition (OCR) to extract text from images.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PiCamera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is a Python library for controlling the Raspberry Pi camera module.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gTTS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(Google Text-to-Speech): This is a Python library that allows you to convert text to speech using Google's text-to-speech API.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is a Python library that provides a way to interact with the operating system.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RPi.GPIO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is a Python library for controlling the GPIO pins on a Raspberry Pi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face_recognition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is a Python library for face recognition that used to manipulate faces 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  <a:p>
            <a:endParaRPr lang="ar-EG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57" name="Rectangle 20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 descr="A person wearing a black shirt&#10;&#10;Description automatically generated"/>
          <p:cNvPicPr>
            <a:picLocks noChangeAspect="1" noChangeArrowheads="1"/>
          </p:cNvPicPr>
          <p:nvPr/>
        </p:nvPicPr>
        <p:blipFill rotWithShape="1">
          <a:blip r:embed="rId1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0" b="27230"/>
          <a:stretch>
            <a:fillRect/>
          </a:stretch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2742" y="1779048"/>
            <a:ext cx="9875520" cy="32999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700" dirty="0">
                <a:solidFill>
                  <a:srgbClr val="FFFFFF"/>
                </a:solidFill>
                <a:latin typeface="Amasis MT Pro Black" panose="02040A04050005020304" pitchFamily="18" charset="0"/>
              </a:rPr>
              <a:t>Second  Part </a:t>
            </a:r>
            <a:br>
              <a:rPr lang="en-US" sz="5700" dirty="0">
                <a:solidFill>
                  <a:srgbClr val="FFFFFF"/>
                </a:solidFill>
                <a:latin typeface="Amasis MT Pro Black" panose="02040A04050005020304" pitchFamily="18" charset="0"/>
              </a:rPr>
            </a:br>
            <a:r>
              <a:rPr lang="en-US" sz="5700" dirty="0">
                <a:solidFill>
                  <a:srgbClr val="FFFFFF"/>
                </a:solidFill>
                <a:latin typeface="Amasis MT Pro Black" panose="02040A04050005020304" pitchFamily="18" charset="0"/>
              </a:rPr>
              <a:t> (Wearable Smart System)</a:t>
            </a:r>
            <a:br>
              <a:rPr lang="en-US" sz="5700" dirty="0">
                <a:solidFill>
                  <a:srgbClr val="FFFFFF"/>
                </a:solidFill>
              </a:rPr>
            </a:br>
            <a:br>
              <a:rPr lang="en-US" sz="5700" dirty="0">
                <a:solidFill>
                  <a:srgbClr val="FFFFFF"/>
                </a:solidFill>
              </a:rPr>
            </a:br>
            <a:endParaRPr lang="en-US" sz="57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3" name="Rectangle 8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2" name="Rectangle 9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black object on a green table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alphaModFix amt="60000"/>
          </a:blip>
          <a:srcRect t="27484" b="30329"/>
          <a:stretch>
            <a:fillRect/>
          </a:stretch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239" y="89484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What is Wearable Smart System…?</a:t>
            </a:r>
            <a:endParaRPr lang="en-US" sz="40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85286" y="2705144"/>
            <a:ext cx="10018379" cy="3594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FFFFFF"/>
                </a:solidFill>
              </a:rPr>
              <a:t>Wearable smart system to help visually impaired persons (VIPs) ,walk by themselves through the streets, navigate in public places, and seek assistance</a:t>
            </a:r>
            <a:r>
              <a:rPr lang="en-US" sz="3200" dirty="0">
                <a:solidFill>
                  <a:srgbClr val="FFFFFF"/>
                </a:solidFill>
              </a:rPr>
              <a:t>.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Close-up of a leaf&#10;&#10;Description automatically generated"/>
          <p:cNvPicPr>
            <a:picLocks noChangeAspect="1"/>
          </p:cNvPicPr>
          <p:nvPr/>
        </p:nvPicPr>
        <p:blipFill rotWithShape="1">
          <a:blip r:embed="rId1"/>
          <a:srcRect r="9091" b="23391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28" name="Rectangle 12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Amasis MT Pro Black" panose="02040A04050005020304" pitchFamily="18" charset="0"/>
                <a:ea typeface="+mj-ea"/>
                <a:cs typeface="+mj-cs"/>
              </a:rPr>
              <a:t>Wearable Smart System</a:t>
            </a:r>
            <a:endParaRPr lang="en-US" sz="3600" b="1" dirty="0"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  <p:graphicFrame>
        <p:nvGraphicFramePr>
          <p:cNvPr id="28" name="TextBox 4"/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Amasis MT Pro Black" panose="02040A04050005020304" pitchFamily="18" charset="0"/>
              </a:rPr>
              <a:t>Block Diagram</a:t>
            </a:r>
            <a:endParaRPr lang="ar-EG" sz="3600" b="1" dirty="0">
              <a:latin typeface="Amasis MT Pro Black" panose="02040A040500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955" y="914400"/>
            <a:ext cx="11614245" cy="570482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PU with binary numbers and blueprint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Components</a:t>
            </a:r>
            <a:br>
              <a:rPr lang="en-US" sz="6000">
                <a:solidFill>
                  <a:srgbClr val="FFFFFF"/>
                </a:solidFill>
              </a:rPr>
            </a:br>
            <a:endParaRPr lang="en-US" sz="600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1" name="Rectangle 103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person standing next to a person in sunglasses&#10;&#10;Description automatically generated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8" r="19563" b="6572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0" name="Rectangle 10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69668" y="370332"/>
            <a:ext cx="4131458" cy="11247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dirty="0">
                <a:latin typeface="Amasis MT Pro Black" panose="02040A04050005020304" pitchFamily="18" charset="0"/>
                <a:ea typeface="+mj-ea"/>
                <a:cs typeface="+mj-cs"/>
              </a:rPr>
              <a:t>The Aim of Project</a:t>
            </a:r>
            <a:endParaRPr lang="en-US" sz="3200" b="1" dirty="0"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  <p:sp>
        <p:nvSpPr>
          <p:cNvPr id="1042" name="Rectangle 10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4" name="Rectangle 10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094" y="2718054"/>
            <a:ext cx="5821362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justLow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This project is mainly focusing on people with visual impairments.</a:t>
            </a:r>
            <a:endParaRPr lang="en-US" sz="28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3" name="Rectangle 208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alphaModFix amt="35000"/>
          </a:blip>
          <a:srcRect t="15840" b="1638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614341"/>
            <a:ext cx="10633364" cy="59527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lnSpc>
                <a:spcPct val="90000"/>
              </a:lnSpc>
              <a:spcAft>
                <a:spcPts val="600"/>
              </a:spcAft>
            </a:pPr>
            <a:r>
              <a:rPr lang="en-US" sz="3600" b="1" dirty="0">
                <a:solidFill>
                  <a:srgbClr val="FFFFFF"/>
                </a:solidFill>
                <a:latin typeface="Amasis MT Pro Black" panose="02040A04050005020304" pitchFamily="18" charset="0"/>
              </a:rPr>
              <a:t>Controller </a:t>
            </a:r>
            <a:endParaRPr lang="en-US" sz="3600" b="1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lvl="0" algn="ctr">
              <a:lnSpc>
                <a:spcPct val="90000"/>
              </a:lnSpc>
              <a:spcAft>
                <a:spcPts val="600"/>
              </a:spcAft>
            </a:pPr>
            <a:endParaRPr lang="en-US" sz="3600" b="1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  <a:p>
            <a:pPr lvl="0">
              <a:lnSpc>
                <a:spcPct val="90000"/>
              </a:lnSpc>
              <a:spcAft>
                <a:spcPts val="600"/>
              </a:spcAft>
            </a:pPr>
            <a:r>
              <a:rPr lang="en-US" sz="2800" b="1" dirty="0">
                <a:solidFill>
                  <a:srgbClr val="FFFFFF"/>
                </a:solidFill>
              </a:rPr>
              <a:t>ATmega128 Kit</a:t>
            </a:r>
            <a:endParaRPr lang="en-US" sz="2800" b="1" dirty="0">
              <a:solidFill>
                <a:srgbClr val="FFFFFF"/>
              </a:solidFill>
            </a:endParaRPr>
          </a:p>
          <a:p>
            <a:pPr marL="457200" lvl="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800" b="1" dirty="0">
                <a:solidFill>
                  <a:srgbClr val="FFFFFF"/>
                </a:solidFill>
              </a:rPr>
              <a:t>Features</a:t>
            </a:r>
            <a:r>
              <a:rPr lang="en-US" sz="2800" dirty="0">
                <a:solidFill>
                  <a:srgbClr val="FFFFFF"/>
                </a:solidFill>
              </a:rPr>
              <a:t> :</a:t>
            </a:r>
            <a:endParaRPr lang="en-US" sz="2800" dirty="0">
              <a:solidFill>
                <a:srgbClr val="FFFFFF"/>
              </a:solidFill>
            </a:endParaRPr>
          </a:p>
          <a:p>
            <a:pPr marL="685800" lvl="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</a:rPr>
              <a:t>Speed 16MHz</a:t>
            </a:r>
            <a:endParaRPr lang="en-US" sz="2800" dirty="0">
              <a:solidFill>
                <a:srgbClr val="FFFFFF"/>
              </a:solidFill>
            </a:endParaRPr>
          </a:p>
          <a:p>
            <a:pPr marL="685800" lvl="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</a:rPr>
              <a:t>64-pin</a:t>
            </a:r>
            <a:endParaRPr lang="en-US" sz="2800" dirty="0">
              <a:solidFill>
                <a:srgbClr val="FFFFFF"/>
              </a:solidFill>
            </a:endParaRPr>
          </a:p>
          <a:p>
            <a:pPr marL="685800" lvl="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</a:rPr>
              <a:t>I/O 53</a:t>
            </a:r>
            <a:endParaRPr lang="en-US" sz="2800" dirty="0">
              <a:solidFill>
                <a:srgbClr val="FFFFFF"/>
              </a:solidFill>
            </a:endParaRPr>
          </a:p>
          <a:p>
            <a:pPr marL="685800" lvl="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</a:rPr>
              <a:t>Flash memory 128K</a:t>
            </a:r>
            <a:endParaRPr lang="en-US" sz="2800" dirty="0">
              <a:solidFill>
                <a:srgbClr val="FFFFFF"/>
              </a:solidFill>
            </a:endParaRPr>
          </a:p>
          <a:p>
            <a:pPr marL="68580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 err="1">
                <a:solidFill>
                  <a:srgbClr val="FFFFFF"/>
                </a:solidFill>
              </a:rPr>
              <a:t>EEprom</a:t>
            </a:r>
            <a:r>
              <a:rPr lang="en-US" sz="2800" dirty="0">
                <a:solidFill>
                  <a:srgbClr val="FFFFFF"/>
                </a:solidFill>
              </a:rPr>
              <a:t> 4k</a:t>
            </a:r>
            <a:endParaRPr lang="en-US" sz="2800" dirty="0">
              <a:solidFill>
                <a:srgbClr val="FFFFFF"/>
              </a:solidFill>
            </a:endParaRPr>
          </a:p>
          <a:p>
            <a:pPr marL="685800" lvl="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</a:rPr>
              <a:t>Ram  4k</a:t>
            </a:r>
            <a:endParaRPr lang="en-US" sz="2800" dirty="0">
              <a:solidFill>
                <a:srgbClr val="FFFFFF"/>
              </a:solidFill>
            </a:endParaRPr>
          </a:p>
          <a:p>
            <a:pPr marL="685800" lvl="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</a:rPr>
              <a:t>RISC architecture</a:t>
            </a:r>
            <a:endParaRPr lang="en-US" sz="2800" dirty="0">
              <a:solidFill>
                <a:srgbClr val="FFFFFF"/>
              </a:solidFill>
            </a:endParaRPr>
          </a:p>
          <a:p>
            <a:pPr marL="685800" lvl="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FFFF"/>
                </a:solidFill>
              </a:rPr>
              <a:t>Communications protocols like SPI, I2C, and 2-USRAT</a:t>
            </a:r>
            <a:endParaRPr lang="en-US" sz="28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57" name="Rectangle 825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9" name="Rectangle 825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 l="22115" r="18745"/>
          <a:stretch>
            <a:fillRect/>
          </a:stretch>
        </p:blipFill>
        <p:spPr>
          <a:xfrm>
            <a:off x="-4084" y="10"/>
            <a:ext cx="6099050" cy="685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3588" r="9755" b="-1"/>
          <a:stretch>
            <a:fillRect/>
          </a:stretch>
        </p:blipFill>
        <p:spPr>
          <a:xfrm>
            <a:off x="6096844" y="10"/>
            <a:ext cx="6095156" cy="68579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06917" y="676787"/>
            <a:ext cx="9976097" cy="27522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AVR VS Arm</a:t>
            </a:r>
            <a:endParaRPr lang="en-US" sz="60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"/>
    </mc:Choice>
    <mc:Fallback>
      <p:transition spd="slow" advTm="52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i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rPr>
              <a:t>AVR VS Arm</a:t>
            </a:r>
            <a:endParaRPr lang="en-US" sz="3200" b="1" i="1" kern="1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graphicFrame>
        <p:nvGraphicFramePr>
          <p:cNvPr id="6" name="Table 6"/>
          <p:cNvGraphicFramePr>
            <a:graphicFrameLocks noGrp="1"/>
          </p:cNvGraphicFramePr>
          <p:nvPr>
            <p:ph idx="1"/>
          </p:nvPr>
        </p:nvGraphicFramePr>
        <p:xfrm>
          <a:off x="971641" y="1448005"/>
          <a:ext cx="10248717" cy="540999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5728625"/>
                <a:gridCol w="4520092"/>
              </a:tblGrid>
              <a:tr h="629630">
                <a:tc>
                  <a:txBody>
                    <a:bodyPr/>
                    <a:lstStyle/>
                    <a:p>
                      <a:pPr marL="0" algn="ctr" defTabSz="914400" rtl="1" eaLnBrk="1" latinLnBrk="0" hangingPunct="1"/>
                      <a:r>
                        <a:rPr lang="en-US" sz="2300" b="1" u="sng" kern="1200" cap="none" spc="0">
                          <a:solidFill>
                            <a:schemeClr val="tx1"/>
                          </a:solidFill>
                          <a:latin typeface="Amasis MT Pro Black" panose="02040A04050005020304" pitchFamily="18" charset="0"/>
                          <a:ea typeface="+mn-ea"/>
                          <a:cs typeface="+mn-cs"/>
                        </a:rPr>
                        <a:t>Arm</a:t>
                      </a:r>
                      <a:endParaRPr lang="ar-EG" sz="2300" b="1" u="sng" kern="1200" cap="none" spc="0">
                        <a:solidFill>
                          <a:schemeClr val="tx1"/>
                        </a:solidFill>
                        <a:latin typeface="Amasis MT Pro Black" panose="02040A04050005020304" pitchFamily="18" charset="0"/>
                        <a:ea typeface="+mn-ea"/>
                        <a:cs typeface="+mn-cs"/>
                      </a:endParaRPr>
                    </a:p>
                  </a:txBody>
                  <a:tcPr marL="92463" marR="104428" marT="26418" marB="198135" anchor="b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300" b="1" u="sng" cap="none" spc="0">
                          <a:solidFill>
                            <a:schemeClr val="tx1"/>
                          </a:solidFill>
                          <a:latin typeface="Amasis MT Pro Black" panose="02040A04050005020304" pitchFamily="18" charset="0"/>
                        </a:rPr>
                        <a:t>AVR</a:t>
                      </a:r>
                      <a:endParaRPr lang="ar-EG" sz="2300" b="1" i="1" u="sng" cap="none" spc="0">
                        <a:solidFill>
                          <a:schemeClr val="tx1"/>
                        </a:solidFill>
                        <a:latin typeface="Amasis MT Pro Black" panose="02040A04050005020304" pitchFamily="18" charset="0"/>
                        <a:cs typeface="+mj-cs"/>
                      </a:endParaRPr>
                    </a:p>
                  </a:txBody>
                  <a:tcPr marL="92463" marR="104428" marT="26418" marB="198135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</a:tr>
              <a:tr h="80575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Has bus width of 32 bit and also available in 64 bit. </a:t>
                      </a:r>
                      <a:endParaRPr lang="ar-EG" sz="2400" b="1" cap="none" spc="0">
                        <a:solidFill>
                          <a:schemeClr val="tx1"/>
                        </a:solidFill>
                      </a:endParaRPr>
                    </a:p>
                    <a:p>
                      <a:pPr rtl="1"/>
                      <a:endParaRPr lang="ar-EG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92463" marR="104428" marT="26418" marB="19813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cap="none" spc="0" dirty="0">
                          <a:solidFill>
                            <a:schemeClr val="tx1"/>
                          </a:solidFill>
                        </a:rPr>
                        <a:t>Has bus width of 8 bit or 32 bit. </a:t>
                      </a:r>
                      <a:endParaRPr lang="ar-EG" sz="2400" b="1" i="1" cap="none" spc="0" dirty="0">
                        <a:solidFill>
                          <a:schemeClr val="tx1"/>
                        </a:solidFill>
                        <a:cs typeface="+mj-cs"/>
                      </a:endParaRPr>
                    </a:p>
                  </a:txBody>
                  <a:tcPr marL="92463" marR="104428" marT="26418" marB="1981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</a:tr>
              <a:tr h="805750">
                <a:tc>
                  <a:txBody>
                    <a:bodyPr/>
                    <a:lstStyle/>
                    <a:p>
                      <a:pPr algn="ctr"/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It uses SPI,CAN,Ethernet,I2S.</a:t>
                      </a:r>
                      <a:endParaRPr lang="en-US" sz="2400" b="1" cap="none" spc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DSP,SAI,UART,USART.</a:t>
                      </a:r>
                      <a:endParaRPr lang="ar-EG" sz="2400" b="1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2463" marR="104428" marT="26418" marB="19813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cap="none" spc="0" dirty="0">
                          <a:solidFill>
                            <a:schemeClr val="tx1"/>
                          </a:solidFill>
                        </a:rPr>
                        <a:t>It uses ART,USART,SPI,I2C.</a:t>
                      </a:r>
                      <a:endParaRPr lang="ar-EG" sz="2400" b="1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2463" marR="104428" marT="26418" marB="1981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80575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It speed is 1 clock per instruction cycle.</a:t>
                      </a:r>
                      <a:endParaRPr lang="ar-EG" sz="2400" b="1" cap="none" spc="0">
                        <a:solidFill>
                          <a:schemeClr val="tx1"/>
                        </a:solidFill>
                      </a:endParaRPr>
                    </a:p>
                    <a:p>
                      <a:pPr rtl="1"/>
                      <a:endParaRPr lang="ar-EG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92463" marR="104428" marT="26418" marB="19813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cap="none" spc="0" dirty="0">
                          <a:solidFill>
                            <a:schemeClr val="tx1"/>
                          </a:solidFill>
                        </a:rPr>
                        <a:t>It speed is 1 clock per instruction cycle.</a:t>
                      </a:r>
                      <a:endParaRPr lang="ar-EG" sz="2400" b="1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2463" marR="104428" marT="26418" marB="1981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noFill/>
                  </a:tcPr>
                </a:tc>
              </a:tr>
              <a:tr h="805750">
                <a:tc>
                  <a:txBody>
                    <a:bodyPr/>
                    <a:lstStyle/>
                    <a:p>
                      <a:pPr marL="0" marR="0" lvl="0" indent="0" algn="ctr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It uses Flash, SRAM, EEPROM memory.</a:t>
                      </a:r>
                      <a:endParaRPr lang="ar-EG" sz="2400" b="1" cap="none" spc="0">
                        <a:solidFill>
                          <a:schemeClr val="tx1"/>
                        </a:solidFill>
                      </a:endParaRPr>
                    </a:p>
                    <a:p>
                      <a:pPr rtl="1"/>
                      <a:endParaRPr lang="ar-EG" sz="2400" b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92463" marR="104428" marT="26418" marB="19813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cap="none" spc="0" dirty="0">
                          <a:solidFill>
                            <a:schemeClr val="tx1"/>
                          </a:solidFill>
                        </a:rPr>
                        <a:t>It uses Flash, SRAM, EEPROM memory.</a:t>
                      </a:r>
                      <a:endParaRPr lang="ar-EG" sz="2400" b="1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2463" marR="104428" marT="26418" marB="1981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41570"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cap="none" spc="0">
                          <a:solidFill>
                            <a:schemeClr val="tx1"/>
                          </a:solidFill>
                        </a:rPr>
                        <a:t>It provide high speed operation </a:t>
                      </a:r>
                      <a:endParaRPr lang="ar-EG" sz="2400" b="1" i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92463" marR="104428" marT="26418" marB="198135">
                    <a:lnL w="9525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b="1" cap="none" spc="0" dirty="0">
                          <a:solidFill>
                            <a:schemeClr val="tx1"/>
                          </a:solidFill>
                        </a:rPr>
                        <a:t>It is cheap and effective </a:t>
                      </a:r>
                      <a:endParaRPr lang="ar-EG" sz="2400" b="1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92463" marR="104428" marT="26418" marB="19813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alphaModFix amt="35000"/>
          </a:blip>
          <a:srcRect t="11826" b="15827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b="1">
                <a:solidFill>
                  <a:srgbClr val="FFFFFF"/>
                </a:solidFill>
              </a:rPr>
              <a:t>Why AVR, not  Arduino …?</a:t>
            </a:r>
            <a:endParaRPr lang="en-US" sz="6000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</a:rPr>
              <a:t>AVR is a single chip, and would require a breadboard</a:t>
            </a:r>
            <a:endParaRPr lang="en-US" sz="3600">
              <a:solidFill>
                <a:srgbClr val="FFFFFF"/>
              </a:solidFill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</a:rPr>
              <a:t>Arduino is a combination of both AVR (Atmega chip ) and breadboard.</a:t>
            </a:r>
            <a:endParaRPr lang="en-US" sz="3600">
              <a:solidFill>
                <a:srgbClr val="FFFFFF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</a:rPr>
              <a:t>But …</a:t>
            </a:r>
            <a:endParaRPr lang="en-US" sz="3600">
              <a:solidFill>
                <a:srgbClr val="FFFFFF"/>
              </a:solidFill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</a:rPr>
              <a:t>Arduinos are intended for experimentation and learning.</a:t>
            </a:r>
            <a:endParaRPr lang="en-US" sz="3600">
              <a:solidFill>
                <a:srgbClr val="FFFFFF"/>
              </a:solidFill>
            </a:endParaRPr>
          </a:p>
          <a:p>
            <a:pPr marL="5715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</a:rPr>
              <a:t>This sort of setup is unreliable, and not suitable for industrial operation.</a:t>
            </a:r>
            <a:endParaRPr lang="en-US" sz="3600" dirty="0">
              <a:solidFill>
                <a:srgbClr val="FFFFFF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0" name="Rectangle 313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1" y="1825625"/>
            <a:ext cx="509219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685800" indent="-6858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800" b="1" dirty="0"/>
              <a:t>Sensors</a:t>
            </a:r>
            <a:r>
              <a:rPr lang="en-US" sz="4800" dirty="0"/>
              <a:t> </a:t>
            </a:r>
            <a:endParaRPr lang="en-US" sz="48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4800" dirty="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4400" dirty="0"/>
              <a:t>Ultrasonic Sensor</a:t>
            </a:r>
            <a:endParaRPr lang="en-US" sz="4400" dirty="0"/>
          </a:p>
          <a:p>
            <a:pPr marL="514350" indent="-45720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4400" dirty="0"/>
              <a:t>Accelerometer</a:t>
            </a:r>
            <a:endParaRPr lang="en-US" sz="4400" dirty="0"/>
          </a:p>
        </p:txBody>
      </p:sp>
      <p:sp>
        <p:nvSpPr>
          <p:cNvPr id="3142" name="Oval 314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6" descr="Ultrasonic Sensor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48" r="15267" b="-2"/>
          <a:stretch>
            <a:fillRect/>
          </a:stretch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44" name="Arc 31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ADXL345 - Triple-Axis Accelerometer (+-2g/4g/8g/16g) w/ I2C/SPI | The Pi Hu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2" r="6033" b="-4"/>
          <a:stretch>
            <a:fillRect/>
          </a:stretch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8288" y="1418760"/>
            <a:ext cx="5121187" cy="1573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Measuring the destination of Ultrasonic Sensor : </a:t>
            </a:r>
            <a:endParaRPr lang="en-US" sz="3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2" name="Group 16"/>
          <p:cNvGrpSpPr>
            <a:grpSpLocks noGrp="1" noRot="1" noChangeAspect="1" noMove="1" noResize="1" noUngrp="1"/>
          </p:cNvGrpSpPr>
          <p:nvPr/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8" name="Freeform 5"/>
            <p:cNvSpPr/>
            <p:nvPr/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9" name="Freeform 5"/>
            <p:cNvSpPr/>
            <p:nvPr/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80273" y="2462288"/>
            <a:ext cx="4291727" cy="41005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Distance L = 1/2 × T × C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L: The distance 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T: Time between the emission and reception</a:t>
            </a:r>
            <a:endParaRPr lang="en-US" sz="2000" dirty="0">
              <a:solidFill>
                <a:schemeClr val="bg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C: The speed of sound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The value is multiplied by 1/2 because T is the time for the go-and-return distance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The range of frequency of ultrasonic sensor between 25 kHz to 50 kHz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Distance: 2 cm – 400 cm.</a:t>
            </a:r>
            <a:endParaRPr lang="fr-FR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Accuracy: 0.3cm.</a:t>
            </a: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673419" y="1981001"/>
            <a:ext cx="1611983" cy="111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75456" y="4574942"/>
            <a:ext cx="2036189" cy="1903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pic>
        <p:nvPicPr>
          <p:cNvPr id="1026" name="Picture 2" descr="how ultrasonic sensors work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9"/>
          <a:stretch>
            <a:fillRect/>
          </a:stretch>
        </p:blipFill>
        <p:spPr bwMode="auto">
          <a:xfrm>
            <a:off x="5198123" y="416689"/>
            <a:ext cx="6608115" cy="584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345" y="0"/>
            <a:ext cx="3927073" cy="948219"/>
          </a:xfrm>
        </p:spPr>
        <p:txBody>
          <a:bodyPr/>
          <a:lstStyle/>
          <a:p>
            <a:r>
              <a:rPr lang="en-US" sz="3200" b="1" dirty="0">
                <a:latin typeface="Amasis MT Pro Black" panose="02040A04050005020304" pitchFamily="18" charset="0"/>
              </a:rPr>
              <a:t>Accelerometer</a:t>
            </a:r>
            <a:endParaRPr lang="ar-EG" dirty="0">
              <a:latin typeface="Amasis MT Pro Black" panose="02040A040500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597" y="1331089"/>
            <a:ext cx="7244306" cy="5641211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3200" b="0" i="0" dirty="0">
                <a:effectLst/>
              </a:rPr>
              <a:t> </a:t>
            </a:r>
            <a:r>
              <a:rPr lang="en-US" sz="3200" b="0" i="0" dirty="0">
                <a:effectLst/>
                <a:cs typeface="+mj-cs"/>
              </a:rPr>
              <a:t>device that measures the acceleration of motion of a structure. </a:t>
            </a:r>
            <a:endParaRPr lang="en-US" sz="3200" b="0" i="0" dirty="0">
              <a:effectLst/>
              <a:cs typeface="+mj-cs"/>
            </a:endParaRPr>
          </a:p>
          <a:p>
            <a:pPr marL="571500" indent="-5715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en-US" sz="3200" dirty="0">
                <a:cs typeface="+mj-cs"/>
              </a:rPr>
              <a:t>The 3-axis digital accelerometer can measure acceleration in three directions and measurement ranges of ±2 g, ±4 g, ±8 g, and ±16 g to capture a wide range of accelerations.</a:t>
            </a:r>
            <a:endParaRPr lang="en-US" sz="3200" dirty="0">
              <a:cs typeface="+mj-cs"/>
            </a:endParaRPr>
          </a:p>
          <a:p>
            <a:pPr marL="457200" indent="-457200" algn="justLow">
              <a:buFont typeface="Wingdings" panose="05000000000000000000" pitchFamily="2" charset="2"/>
              <a:buChar char="q"/>
            </a:pPr>
            <a:r>
              <a:rPr lang="en-US" sz="3200" dirty="0">
                <a:cs typeface="+mj-cs"/>
              </a:rPr>
              <a:t> 1g= 9.8 m/s²</a:t>
            </a:r>
            <a:endParaRPr lang="en-US" sz="3200" dirty="0">
              <a:cs typeface="+mj-cs"/>
            </a:endParaRPr>
          </a:p>
          <a:p>
            <a:pPr algn="justLow"/>
            <a:endParaRPr lang="en-US" sz="3200" dirty="0">
              <a:cs typeface="+mj-cs"/>
            </a:endParaRPr>
          </a:p>
          <a:p>
            <a:pPr marL="571500" indent="-571500" algn="justLow">
              <a:buFont typeface="Wingdings" panose="05000000000000000000" pitchFamily="2" charset="2"/>
              <a:buChar char="q"/>
            </a:pPr>
            <a:r>
              <a:rPr lang="en-US" sz="3600" b="0" i="0" dirty="0">
                <a:solidFill>
                  <a:srgbClr val="313131"/>
                </a:solidFill>
                <a:effectLst/>
                <a:latin typeface="-apple-system"/>
                <a:cs typeface="+mj-cs"/>
              </a:rPr>
              <a:t>the maximum bandwidth of 3200Hz</a:t>
            </a:r>
            <a:endParaRPr lang="en-US" sz="3200" dirty="0">
              <a:cs typeface="+mj-cs"/>
            </a:endParaRPr>
          </a:p>
          <a:p>
            <a:pPr algn="justLow"/>
            <a:endParaRPr lang="en-US" sz="3200" dirty="0"/>
          </a:p>
          <a:p>
            <a:endParaRPr lang="ar-EG" dirty="0"/>
          </a:p>
        </p:txBody>
      </p:sp>
      <p:pic>
        <p:nvPicPr>
          <p:cNvPr id="9" name="Content Placeholder 8" descr="Diagram of a diagram of a fixed electrode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903" y="1214437"/>
            <a:ext cx="4762500" cy="4419600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75285" y="440045"/>
            <a:ext cx="5753100" cy="674030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2C3E50"/>
                </a:solidFill>
                <a:latin typeface="Avenir"/>
              </a:rPr>
              <a:t>Accelerometer send 16 bit as 2 byte</a:t>
            </a:r>
            <a:endParaRPr lang="en-US" sz="2800" dirty="0">
              <a:solidFill>
                <a:srgbClr val="2C3E50"/>
              </a:solidFill>
              <a:latin typeface="Avenir"/>
            </a:endParaRPr>
          </a:p>
          <a:p>
            <a:pPr marL="285750" indent="-285750"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rgbClr val="2C3E50"/>
              </a:solidFill>
              <a:latin typeface="Avenir"/>
            </a:endParaRPr>
          </a:p>
          <a:p>
            <a:pPr marL="342900" indent="-342900"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2C3E50"/>
                </a:solidFill>
                <a:latin typeface="Avenir"/>
              </a:rPr>
              <a:t>Bit Shift </a:t>
            </a:r>
            <a:endParaRPr lang="en-US" sz="2400" b="1" dirty="0">
              <a:solidFill>
                <a:srgbClr val="2C3E50"/>
              </a:solidFill>
              <a:latin typeface="Avenir"/>
            </a:endParaRPr>
          </a:p>
          <a:p>
            <a:pPr marL="800100" lvl="1" indent="-342900" algn="justLow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2C3E50"/>
                </a:solidFill>
                <a:latin typeface="Avenir"/>
              </a:rPr>
              <a:t>Shift first byte 8 position and add second byte </a:t>
            </a:r>
            <a:r>
              <a:rPr lang="en-US" sz="2400" dirty="0">
                <a:solidFill>
                  <a:srgbClr val="2C3E50"/>
                </a:solidFill>
                <a:latin typeface="Avenir"/>
                <a:sym typeface="Wingdings" panose="05000000000000000000" pitchFamily="2" charset="2"/>
              </a:rPr>
              <a:t> 16 bit </a:t>
            </a:r>
            <a:endParaRPr lang="en-US" sz="2400" dirty="0">
              <a:solidFill>
                <a:srgbClr val="2C3E50"/>
              </a:solidFill>
              <a:latin typeface="Avenir"/>
              <a:sym typeface="Wingdings" panose="05000000000000000000" pitchFamily="2" charset="2"/>
            </a:endParaRPr>
          </a:p>
          <a:p>
            <a:pPr marL="800100" lvl="1" indent="-342900" algn="justLow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2C3E50"/>
                </a:solidFill>
                <a:latin typeface="Avenir"/>
              </a:rPr>
              <a:t>Multiply the binary number into gravity (9.8)</a:t>
            </a:r>
            <a:r>
              <a:rPr lang="en-US" sz="2400" dirty="0">
                <a:solidFill>
                  <a:srgbClr val="2C3E50"/>
                </a:solidFill>
                <a:latin typeface="Avenir"/>
                <a:sym typeface="Wingdings" panose="05000000000000000000" pitchFamily="2" charset="2"/>
              </a:rPr>
              <a:t>Then divided it by 2</a:t>
            </a:r>
            <a:r>
              <a:rPr lang="ar-EG" sz="2000" dirty="0">
                <a:solidFill>
                  <a:srgbClr val="2C3E50"/>
                </a:solidFill>
                <a:latin typeface="Avenir"/>
                <a:sym typeface="Wingdings" panose="05000000000000000000" pitchFamily="2" charset="2"/>
              </a:rPr>
              <a:t>56</a:t>
            </a:r>
            <a:endParaRPr lang="en-US" sz="2000" dirty="0">
              <a:solidFill>
                <a:srgbClr val="2C3E50"/>
              </a:solidFill>
              <a:latin typeface="Avenir"/>
              <a:sym typeface="Wingdings" panose="05000000000000000000" pitchFamily="2" charset="2"/>
            </a:endParaRPr>
          </a:p>
          <a:p>
            <a:pPr algn="justLow">
              <a:lnSpc>
                <a:spcPct val="150000"/>
              </a:lnSpc>
            </a:pPr>
            <a:r>
              <a:rPr lang="en-US" sz="2000" dirty="0">
                <a:solidFill>
                  <a:srgbClr val="2C3E50"/>
                </a:solidFill>
                <a:latin typeface="Avenir"/>
                <a:sym typeface="Wingdings" panose="05000000000000000000" pitchFamily="2" charset="2"/>
              </a:rPr>
              <a:t> </a:t>
            </a:r>
            <a:endParaRPr lang="en-US" sz="2000" dirty="0">
              <a:solidFill>
                <a:srgbClr val="2C3E50"/>
              </a:solidFill>
              <a:latin typeface="Avenir"/>
              <a:sym typeface="Wingdings" panose="05000000000000000000" pitchFamily="2" charset="2"/>
            </a:endParaRPr>
          </a:p>
          <a:p>
            <a:pPr marL="342900" indent="-342900"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b="1" dirty="0">
                <a:solidFill>
                  <a:srgbClr val="2C3E50"/>
                </a:solidFill>
                <a:latin typeface="Avenir"/>
                <a:sym typeface="Wingdings" panose="05000000000000000000" pitchFamily="2" charset="2"/>
              </a:rPr>
              <a:t>To transform from 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2C3E50"/>
                </a:solidFill>
                <a:latin typeface="Avenir"/>
              </a:rPr>
              <a:t>m/s² </a:t>
            </a:r>
            <a:r>
              <a:rPr lang="en-US" sz="2400" b="1" dirty="0">
                <a:solidFill>
                  <a:srgbClr val="2C3E50"/>
                </a:solidFill>
                <a:latin typeface="Avenir"/>
                <a:sym typeface="Wingdings" panose="05000000000000000000" pitchFamily="2" charset="2"/>
              </a:rPr>
              <a:t>to angle   </a:t>
            </a:r>
            <a:endParaRPr lang="en-US" sz="2400" b="1" dirty="0">
              <a:solidFill>
                <a:srgbClr val="2C3E50"/>
              </a:solidFill>
              <a:latin typeface="Avenir"/>
              <a:sym typeface="Wingdings" panose="05000000000000000000" pitchFamily="2" charset="2"/>
            </a:endParaRPr>
          </a:p>
          <a:p>
            <a:pPr marL="285750" indent="-285750" algn="justLow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dirty="0">
              <a:solidFill>
                <a:srgbClr val="2C3E50"/>
              </a:solidFill>
              <a:latin typeface="Avenir"/>
              <a:sym typeface="Wingdings" panose="05000000000000000000" pitchFamily="2" charset="2"/>
            </a:endParaRPr>
          </a:p>
          <a:p>
            <a:pPr marL="800100" lvl="1" indent="-342900" algn="justLow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rgbClr val="2C3E50"/>
                </a:solidFill>
                <a:latin typeface="Avenir"/>
                <a:sym typeface="Wingdings" panose="05000000000000000000" pitchFamily="2" charset="2"/>
              </a:rPr>
              <a:t>Then shift tan to  the result number divided it by 9.8</a:t>
            </a:r>
            <a:r>
              <a:rPr lang="en-US" sz="2400" dirty="0">
                <a:solidFill>
                  <a:srgbClr val="2C3E50"/>
                </a:solidFill>
                <a:latin typeface="Avenir"/>
              </a:rPr>
              <a:t> </a:t>
            </a:r>
            <a:endParaRPr lang="en-US" sz="2400" dirty="0">
              <a:solidFill>
                <a:srgbClr val="2C3E50"/>
              </a:solidFill>
              <a:latin typeface="Avenir"/>
            </a:endParaRPr>
          </a:p>
          <a:p>
            <a:endParaRPr lang="ar-EG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4486" y="1001223"/>
            <a:ext cx="4062172" cy="118101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8265" y="2829067"/>
            <a:ext cx="4354614" cy="98113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0"/>
            <a:ext cx="604647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rgbClr val="2C3E50"/>
                </a:solidFill>
                <a:latin typeface="Amasis MT Pro Black" panose="02040A04050005020304" pitchFamily="18" charset="0"/>
              </a:rPr>
              <a:t>How Accelerometer work ..?</a:t>
            </a:r>
            <a:endParaRPr lang="ar-EG" sz="3200" dirty="0">
              <a:latin typeface="Amasis MT Pro Black" panose="02040A04050005020304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25" name="Rectangle 41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38201" y="1825625"/>
            <a:ext cx="49334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0" indent="-5715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/>
              <a:t>Alarms </a:t>
            </a:r>
            <a:endParaRPr lang="en-US" sz="4000" b="1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b="1" dirty="0"/>
              <a:t> </a:t>
            </a:r>
            <a:endParaRPr lang="en-US" sz="3600" b="1" dirty="0"/>
          </a:p>
          <a:p>
            <a:pPr marL="742950" indent="-7429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4000" dirty="0"/>
              <a:t>Buzzer</a:t>
            </a:r>
            <a:endParaRPr lang="en-US" sz="4000" dirty="0"/>
          </a:p>
          <a:p>
            <a:pPr marL="742950" indent="-7429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4000" dirty="0"/>
              <a:t>Vibration Motor</a:t>
            </a:r>
            <a:endParaRPr lang="en-US" sz="4000" dirty="0"/>
          </a:p>
          <a:p>
            <a:pPr marL="742950" indent="-7429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4000" dirty="0"/>
              <a:t>GSM&amp;GPS </a:t>
            </a:r>
            <a:endParaRPr lang="en-US" sz="4000" dirty="0"/>
          </a:p>
        </p:txBody>
      </p:sp>
      <p:pic>
        <p:nvPicPr>
          <p:cNvPr id="4098" name="Picture 2" descr="Vibrating Mini Motor Disc : ID 1201 : $1.95 : Adafruit Industries, Unique &amp;  fun DIY electronics and kits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r="1279" b="2"/>
          <a:stretch>
            <a:fillRect/>
          </a:stretch>
        </p:blipFill>
        <p:spPr bwMode="auto">
          <a:xfrm>
            <a:off x="6863996" y="3154859"/>
            <a:ext cx="4030579" cy="3703141"/>
          </a:xfrm>
          <a:custGeom>
            <a:avLst/>
            <a:gdLst/>
            <a:ahLst/>
            <a:cxnLst/>
            <a:rect l="l" t="t" r="r" b="b"/>
            <a:pathLst>
              <a:path w="4030579" h="3703141">
                <a:moveTo>
                  <a:pt x="2015289" y="0"/>
                </a:moveTo>
                <a:cubicBezTo>
                  <a:pt x="3128303" y="0"/>
                  <a:pt x="4030579" y="902277"/>
                  <a:pt x="4030579" y="2015290"/>
                </a:cubicBezTo>
                <a:cubicBezTo>
                  <a:pt x="4030579" y="2710923"/>
                  <a:pt x="3678127" y="3324237"/>
                  <a:pt x="3142057" y="3686399"/>
                </a:cubicBezTo>
                <a:lnTo>
                  <a:pt x="3114499" y="3703141"/>
                </a:lnTo>
                <a:lnTo>
                  <a:pt x="916080" y="3703141"/>
                </a:lnTo>
                <a:lnTo>
                  <a:pt x="888522" y="3686399"/>
                </a:lnTo>
                <a:cubicBezTo>
                  <a:pt x="352452" y="3324237"/>
                  <a:pt x="0" y="2710923"/>
                  <a:pt x="0" y="2015290"/>
                </a:cubicBezTo>
                <a:cubicBezTo>
                  <a:pt x="0" y="902277"/>
                  <a:pt x="902277" y="0"/>
                  <a:pt x="20152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7" name="Arc 41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4759070" flipV="1">
            <a:off x="6010869" y="-729072"/>
            <a:ext cx="4083433" cy="408343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2" name="Picture 6" descr="Guide to NEO-6M GPS Module Arduino | Random Nerd Tutorial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0" b="-3"/>
          <a:stretch>
            <a:fillRect/>
          </a:stretch>
        </p:blipFill>
        <p:spPr bwMode="auto">
          <a:xfrm>
            <a:off x="63058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UZZER - Iotwebplanet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9" r="17697" b="4"/>
          <a:stretch>
            <a:fillRect/>
          </a:stretch>
        </p:blipFill>
        <p:spPr bwMode="auto">
          <a:xfrm>
            <a:off x="9933462" y="372217"/>
            <a:ext cx="2258539" cy="3554668"/>
          </a:xfrm>
          <a:custGeom>
            <a:avLst/>
            <a:gdLst/>
            <a:ahLst/>
            <a:cxnLst/>
            <a:rect l="l" t="t" r="r" b="b"/>
            <a:pathLst>
              <a:path w="2258539" h="3554668">
                <a:moveTo>
                  <a:pt x="1777334" y="0"/>
                </a:moveTo>
                <a:cubicBezTo>
                  <a:pt x="1900033" y="0"/>
                  <a:pt x="2019829" y="12434"/>
                  <a:pt x="2135529" y="36109"/>
                </a:cubicBezTo>
                <a:lnTo>
                  <a:pt x="2258539" y="67738"/>
                </a:lnTo>
                <a:lnTo>
                  <a:pt x="2258539" y="3486930"/>
                </a:lnTo>
                <a:lnTo>
                  <a:pt x="2135529" y="3518559"/>
                </a:lnTo>
                <a:cubicBezTo>
                  <a:pt x="2019829" y="3542235"/>
                  <a:pt x="1900033" y="3554668"/>
                  <a:pt x="1777334" y="3554668"/>
                </a:cubicBezTo>
                <a:cubicBezTo>
                  <a:pt x="795739" y="3554668"/>
                  <a:pt x="0" y="2758929"/>
                  <a:pt x="0" y="1777334"/>
                </a:cubicBezTo>
                <a:cubicBezTo>
                  <a:pt x="0" y="795740"/>
                  <a:pt x="795739" y="0"/>
                  <a:pt x="177733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013" y="558210"/>
            <a:ext cx="2989881" cy="6196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GPS</a:t>
            </a:r>
            <a:endParaRPr lang="en-US" sz="2800" b="1" kern="12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0541" y="1397866"/>
            <a:ext cx="4222602" cy="446854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Global Positioning System</a:t>
            </a: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Using standard serial interface (</a:t>
            </a:r>
            <a:r>
              <a:rPr lang="en-US" sz="2400" b="0" i="0" u="none" strike="noStrike" dirty="0">
                <a:effectLst/>
              </a:rPr>
              <a:t>UART</a:t>
            </a:r>
            <a:r>
              <a:rPr lang="en-US" sz="2400" b="0" i="0" dirty="0">
                <a:effectLst/>
              </a:rPr>
              <a:t>).</a:t>
            </a:r>
            <a:endParaRPr lang="en-US" sz="24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NMEA Data.</a:t>
            </a:r>
            <a:endParaRPr lang="en-US" sz="24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NMEA is an acronym for the </a:t>
            </a:r>
            <a:r>
              <a:rPr lang="en-US" sz="2400" b="0" i="0" u="none" strike="noStrike" dirty="0">
                <a:effectLst/>
                <a:hlinkClick r:id="rId1"/>
              </a:rPr>
              <a:t>National Marine Electronics Association</a:t>
            </a:r>
            <a:r>
              <a:rPr lang="en-US" sz="2400" b="0" i="0" dirty="0">
                <a:effectLst/>
              </a:rPr>
              <a:t>. </a:t>
            </a:r>
            <a:endParaRPr lang="en-US" sz="2400" b="0" i="0" dirty="0"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b="0" i="0" dirty="0">
                <a:effectLst/>
              </a:rPr>
              <a:t>All NMEA messages start with the $ character, and each data field is separated by a comma.</a:t>
            </a:r>
            <a:endParaRPr lang="en-US" sz="2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6768" r="12487" b="-1"/>
          <a:stretch>
            <a:fillRect/>
          </a:stretch>
        </p:blipFill>
        <p:spPr>
          <a:xfrm>
            <a:off x="7478416" y="3646025"/>
            <a:ext cx="2872429" cy="266809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3566"/>
          <a:stretch>
            <a:fillRect/>
          </a:stretch>
        </p:blipFill>
        <p:spPr>
          <a:xfrm>
            <a:off x="5495704" y="373961"/>
            <a:ext cx="6172200" cy="327206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with a bandage on his face&#10;&#10;Description automatically generated"/>
          <p:cNvPicPr>
            <a:picLocks noChangeAspect="1"/>
          </p:cNvPicPr>
          <p:nvPr/>
        </p:nvPicPr>
        <p:blipFill rotWithShape="1">
          <a:blip r:embed="rId1"/>
          <a:srcRect t="4255" r="19218"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6" name="Rectangle 4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094" y="418085"/>
            <a:ext cx="4964835" cy="1124712"/>
          </a:xfrm>
        </p:spPr>
        <p:txBody>
          <a:bodyPr anchor="b">
            <a:normAutofit/>
          </a:bodyPr>
          <a:lstStyle/>
          <a:p>
            <a:r>
              <a:rPr lang="en-US" sz="3200" dirty="0">
                <a:latin typeface="Amasis MT Pro Black" panose="02040A04050005020304" pitchFamily="18" charset="0"/>
              </a:rPr>
              <a:t>Explanation of Project</a:t>
            </a:r>
            <a:endParaRPr lang="ar-EG" sz="3200" dirty="0">
              <a:latin typeface="Amasis MT Pro Black" panose="02040A04050005020304" pitchFamily="18" charset="0"/>
            </a:endParaRPr>
          </a:p>
        </p:txBody>
      </p:sp>
      <p:sp>
        <p:nvSpPr>
          <p:cNvPr id="48" name="Rectangle 4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0" name="Rectangle 4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93" y="2718054"/>
            <a:ext cx="5971833" cy="3207258"/>
          </a:xfrm>
        </p:spPr>
        <p:txBody>
          <a:bodyPr anchor="t">
            <a:normAutofit/>
          </a:bodyPr>
          <a:lstStyle/>
          <a:p>
            <a:pPr marL="0" indent="0" algn="justLow">
              <a:buNone/>
            </a:pPr>
            <a:r>
              <a:rPr lang="en-US" dirty="0">
                <a:cs typeface="+mj-cs"/>
              </a:rPr>
              <a:t>This project consists of two parts. It presents a concept for smart glasses and a wearable system to provide assistance in multiple tasks.</a:t>
            </a:r>
            <a:endParaRPr lang="ar-EG" dirty="0">
              <a:cs typeface="+mj-c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4677" r="4286" b="13360"/>
          <a:stretch>
            <a:fillRect/>
          </a:stretch>
        </p:blipFill>
        <p:spPr>
          <a:xfrm>
            <a:off x="5912734" y="1724627"/>
            <a:ext cx="5883797" cy="28558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9920" y="812587"/>
            <a:ext cx="8310622" cy="6710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4644" y="289367"/>
            <a:ext cx="4953964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800" b="1" dirty="0">
                <a:latin typeface="Amasis MT Pro Black" panose="02040A04050005020304" pitchFamily="18" charset="0"/>
                <a:ea typeface="+mj-ea"/>
                <a:cs typeface="+mj-cs"/>
              </a:rPr>
              <a:t>NMEA Sentences</a:t>
            </a:r>
            <a:endParaRPr lang="ar-EG" sz="2800" b="1" dirty="0">
              <a:latin typeface="Amasis MT Pro Black" panose="02040A04050005020304" pitchFamily="18" charset="0"/>
              <a:ea typeface="+mj-ea"/>
              <a:cs typeface="+mj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4644" y="1724628"/>
            <a:ext cx="6296627" cy="535531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130113 - </a:t>
            </a:r>
            <a:r>
              <a:rPr lang="en-US" b="0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represents the time</a:t>
            </a:r>
            <a:endParaRPr lang="en-US" b="0" i="0" dirty="0">
              <a:solidFill>
                <a:srgbClr val="121212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37XX.XXXX,N -</a:t>
            </a:r>
            <a:r>
              <a:rPr lang="en-US" b="0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 Latitude </a:t>
            </a:r>
            <a:endParaRPr lang="en-US" b="0" i="0" dirty="0">
              <a:solidFill>
                <a:srgbClr val="121212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07XXX.XXXX,E - </a:t>
            </a:r>
            <a:r>
              <a:rPr lang="en-US" b="0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Longitude</a:t>
            </a:r>
            <a:endParaRPr lang="en-US" b="0" i="0" dirty="0">
              <a:solidFill>
                <a:srgbClr val="121212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04 –</a:t>
            </a:r>
            <a:r>
              <a:rPr lang="en-US" b="0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 number of satellites being tracked</a:t>
            </a:r>
            <a:endParaRPr lang="en-US" dirty="0">
              <a:solidFill>
                <a:srgbClr val="121212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3.97 –</a:t>
            </a:r>
            <a:r>
              <a:rPr lang="en-US" b="0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 Horizontal dilution of position</a:t>
            </a:r>
            <a:endParaRPr lang="en-US" b="0" i="0" dirty="0">
              <a:solidFill>
                <a:srgbClr val="121212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404.9, M –</a:t>
            </a:r>
            <a:r>
              <a:rPr lang="en-US" b="0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 Altitude, in meters above the sea level</a:t>
            </a:r>
            <a:endParaRPr lang="en-US" dirty="0">
              <a:solidFill>
                <a:srgbClr val="121212"/>
              </a:solidFill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45.7, M –</a:t>
            </a:r>
            <a:r>
              <a:rPr lang="en-US" b="0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 Height of geoid (mean sea level) above WGS84 ellipsoid</a:t>
            </a:r>
            <a:endParaRPr lang="en-US" b="0" i="0" dirty="0">
              <a:solidFill>
                <a:srgbClr val="121212"/>
              </a:solidFill>
              <a:effectLst/>
              <a:latin typeface="Lato" panose="020F0502020204030203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rgbClr val="121212"/>
                </a:solidFill>
                <a:latin typeface="Lato" panose="020F0502020204030203" pitchFamily="34" charset="0"/>
              </a:rPr>
              <a:t>*79 </a:t>
            </a:r>
            <a:r>
              <a:rPr lang="en-US" b="0" i="0" dirty="0">
                <a:solidFill>
                  <a:srgbClr val="121212"/>
                </a:solidFill>
                <a:effectLst/>
                <a:latin typeface="Lato" panose="020F0502020204030203" pitchFamily="34" charset="0"/>
              </a:rPr>
              <a:t>– the checksum data </a:t>
            </a:r>
            <a:endParaRPr lang="en-US" dirty="0">
              <a:solidFill>
                <a:srgbClr val="121212"/>
              </a:solidFill>
              <a:latin typeface="Lato" panose="020F0502020204030203" pitchFamily="34" charset="0"/>
            </a:endParaRPr>
          </a:p>
          <a:p>
            <a:endParaRPr lang="ar-EG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atellite flying over the earth&#10;&#10;Description automatically generated"/>
          <p:cNvPicPr>
            <a:picLocks noChangeAspect="1"/>
          </p:cNvPicPr>
          <p:nvPr/>
        </p:nvPicPr>
        <p:blipFill rotWithShape="1">
          <a:blip r:embed="rId1"/>
          <a:srcRect t="9059" r="9091" b="22759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3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6663"/>
            <a:ext cx="7639292" cy="707925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Amasis MT Pro Black" panose="02040A04050005020304" pitchFamily="18" charset="0"/>
              </a:rPr>
              <a:t>NEO-6M GPS</a:t>
            </a:r>
            <a:endParaRPr lang="en-US" sz="2800" b="1" dirty="0">
              <a:latin typeface="Amasis MT Pro Black" panose="02040A04050005020304" pitchFamily="18" charset="0"/>
            </a:endParaRPr>
          </a:p>
        </p:txBody>
      </p:sp>
      <p:graphicFrame>
        <p:nvGraphicFramePr>
          <p:cNvPr id="9" name="TextBox 4"/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8455" y="411544"/>
            <a:ext cx="2789695" cy="773574"/>
          </a:xfrm>
        </p:spPr>
        <p:txBody>
          <a:bodyPr>
            <a:noAutofit/>
          </a:bodyPr>
          <a:lstStyle/>
          <a:p>
            <a:r>
              <a:rPr lang="en-US" sz="2800" b="1" i="0" dirty="0">
                <a:solidFill>
                  <a:srgbClr val="050E17"/>
                </a:solidFill>
                <a:effectLst/>
                <a:latin typeface="Amasis MT Pro Black" panose="02040A04050005020304" pitchFamily="18" charset="0"/>
              </a:rPr>
              <a:t>GSM</a:t>
            </a:r>
            <a:endParaRPr lang="ar-EG" sz="2800" b="1" dirty="0">
              <a:latin typeface="Amasis MT Pro Black" panose="02040A040500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9437" y="1610986"/>
            <a:ext cx="4436227" cy="51299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0" i="0" dirty="0">
                <a:solidFill>
                  <a:srgbClr val="050E17"/>
                </a:solidFill>
                <a:effectLst/>
                <a:latin typeface="-apple-system"/>
              </a:rPr>
              <a:t>(</a:t>
            </a:r>
            <a:r>
              <a:rPr lang="en-US" sz="2800" b="0" i="0" u="none" strike="noStrike" dirty="0">
                <a:effectLst/>
                <a:latin typeface="-apple-system"/>
              </a:rPr>
              <a:t>Global System</a:t>
            </a:r>
            <a:r>
              <a:rPr lang="en-US" sz="2800" b="0" i="0" dirty="0">
                <a:solidFill>
                  <a:srgbClr val="050E17"/>
                </a:solidFill>
                <a:effectLst/>
                <a:latin typeface="-apple-system"/>
              </a:rPr>
              <a:t> for Mobile Communications)</a:t>
            </a:r>
            <a:endParaRPr lang="en-US" sz="2800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50E17"/>
                </a:solidFill>
                <a:latin typeface="-apple-system"/>
              </a:rPr>
              <a:t>U</a:t>
            </a:r>
            <a:r>
              <a:rPr lang="en-US" sz="2800" b="0" i="0" dirty="0">
                <a:solidFill>
                  <a:srgbClr val="050E17"/>
                </a:solidFill>
                <a:effectLst/>
                <a:latin typeface="-apple-system"/>
              </a:rPr>
              <a:t>sing a standard serial interface (UART)</a:t>
            </a:r>
            <a:endParaRPr lang="en-US" sz="2800" b="0" i="0" dirty="0">
              <a:solidFill>
                <a:srgbClr val="050E17"/>
              </a:solidFill>
              <a:effectLst/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>
                <a:solidFill>
                  <a:srgbClr val="050E17"/>
                </a:solidFill>
                <a:latin typeface="-apple-system"/>
              </a:rPr>
              <a:t>GSM use 2G networks to </a:t>
            </a:r>
            <a:r>
              <a:rPr lang="en-US" sz="2800" b="0" i="0" dirty="0">
                <a:solidFill>
                  <a:srgbClr val="191919"/>
                </a:solidFill>
                <a:effectLst/>
                <a:latin typeface="Segoe UI" panose="020B0502040204020203" pitchFamily="34" charset="0"/>
              </a:rPr>
              <a:t>sending SMS messages, making phone calls.</a:t>
            </a:r>
            <a:endParaRPr lang="en-US" sz="2800" dirty="0">
              <a:solidFill>
                <a:srgbClr val="050E17"/>
              </a:solidFill>
              <a:latin typeface="-apple-system"/>
            </a:endParaRPr>
          </a:p>
          <a:p>
            <a:endParaRPr lang="ar-EG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493153" y="1610985"/>
            <a:ext cx="6363049" cy="4052835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</a:t>
            </a:r>
            <a:r>
              <a:rPr lang="en-US" sz="2800" b="1" dirty="0">
                <a:solidFill>
                  <a:srgbClr val="050E17"/>
                </a:solidFill>
                <a:latin typeface="Amasis MT Pro Black" panose="02040A04050005020304" pitchFamily="18" charset="0"/>
              </a:rPr>
              <a:t>SIM 900 GSM</a:t>
            </a:r>
            <a:br>
              <a:rPr lang="en-US" sz="3600" b="1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Text Placeholder 3"/>
          <p:cNvGraphicFramePr/>
          <p:nvPr/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56995"/>
            <a:ext cx="5863542" cy="5875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chemeClr val="tx1"/>
                </a:solidFill>
                <a:latin typeface="Amasis MT Pro Black" panose="02040A04050005020304" pitchFamily="18" charset="0"/>
              </a:rPr>
              <a:t>Command of sim 900</a:t>
            </a:r>
            <a:endParaRPr lang="en-US" sz="2800" b="1" kern="1200" dirty="0">
              <a:solidFill>
                <a:schemeClr val="tx1"/>
              </a:solidFill>
              <a:latin typeface="Amasis MT Pro Black" panose="02040A04050005020304" pitchFamily="18" charset="0"/>
            </a:endParaRPr>
          </a:p>
        </p:txBody>
      </p:sp>
      <p:graphicFrame>
        <p:nvGraphicFramePr>
          <p:cNvPr id="6" name="Text Placeholder 3"/>
          <p:cNvGraphicFramePr/>
          <p:nvPr/>
        </p:nvGraphicFramePr>
        <p:xfrm>
          <a:off x="312516" y="1144588"/>
          <a:ext cx="11041284" cy="5032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25" y="136478"/>
            <a:ext cx="11805314" cy="652362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7" descr="Rolls of blueprints"/>
          <p:cNvPicPr>
            <a:picLocks noChangeAspect="1"/>
          </p:cNvPicPr>
          <p:nvPr/>
        </p:nvPicPr>
        <p:blipFill rotWithShape="1">
          <a:blip r:embed="rId1"/>
          <a:srcRect t="7865" b="7865"/>
          <a:stretch>
            <a:fillRect/>
          </a:stretch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5" name="Rect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Project plan</a:t>
            </a:r>
            <a:endParaRPr lang="en-US" sz="5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9" name="Rectangle 514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2232" y="1363851"/>
            <a:ext cx="7029768" cy="4525505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800" b="1" dirty="0">
                <a:solidFill>
                  <a:schemeClr val="tx1"/>
                </a:solidFill>
                <a:cs typeface="+mj-cs"/>
              </a:rPr>
              <a:t>1</a:t>
            </a:r>
            <a:r>
              <a:rPr lang="en-US" sz="4800" b="1" baseline="30000" dirty="0">
                <a:solidFill>
                  <a:schemeClr val="tx1"/>
                </a:solidFill>
                <a:cs typeface="+mj-cs"/>
              </a:rPr>
              <a:t>st</a:t>
            </a:r>
            <a:r>
              <a:rPr lang="en-US" sz="4800" b="1" dirty="0">
                <a:solidFill>
                  <a:schemeClr val="tx1"/>
                </a:solidFill>
                <a:cs typeface="+mj-cs"/>
              </a:rPr>
              <a:t> Scenario </a:t>
            </a:r>
            <a:endParaRPr lang="en-US" sz="4800" b="1" dirty="0">
              <a:solidFill>
                <a:schemeClr val="tx1"/>
              </a:solidFill>
              <a:cs typeface="+mj-cs"/>
            </a:endParaRPr>
          </a:p>
          <a:p>
            <a:pPr>
              <a:spcAft>
                <a:spcPts val="600"/>
              </a:spcAft>
            </a:pPr>
            <a:endParaRPr lang="en-US" sz="4800" b="1" dirty="0">
              <a:solidFill>
                <a:schemeClr val="tx1"/>
              </a:solidFill>
              <a:cs typeface="+mj-cs"/>
            </a:endParaRPr>
          </a:p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cs typeface="+mj-cs"/>
              </a:rPr>
              <a:t>When User face </a:t>
            </a:r>
            <a:r>
              <a:rPr lang="en-US" sz="4400" dirty="0" err="1">
                <a:solidFill>
                  <a:schemeClr val="tx1"/>
                </a:solidFill>
                <a:cs typeface="+mj-cs"/>
              </a:rPr>
              <a:t>Obstcale</a:t>
            </a:r>
            <a:r>
              <a:rPr lang="en-US" sz="4400" dirty="0">
                <a:solidFill>
                  <a:schemeClr val="tx1"/>
                </a:solidFill>
                <a:cs typeface="+mj-cs"/>
              </a:rPr>
              <a:t> Detected Turn , Buzzer and Vibration Motor On .</a:t>
            </a:r>
            <a:endParaRPr lang="en-US" sz="4400" dirty="0">
              <a:solidFill>
                <a:schemeClr val="tx1"/>
              </a:solidFill>
              <a:cs typeface="+mj-cs"/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"/>
          <a:stretch>
            <a:fillRect/>
          </a:stretch>
        </p:blipFill>
        <p:spPr>
          <a:xfrm>
            <a:off x="20" y="10"/>
            <a:ext cx="4992985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59" name="Rectangle 415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096000" y="1208868"/>
            <a:ext cx="5254750" cy="409997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800" b="1" dirty="0"/>
              <a:t>2</a:t>
            </a:r>
            <a:r>
              <a:rPr lang="en-US" sz="4800" b="1" baseline="30000" dirty="0"/>
              <a:t>nd</a:t>
            </a:r>
            <a:r>
              <a:rPr lang="en-US" sz="4800" b="1" dirty="0"/>
              <a:t>  Scenario</a:t>
            </a:r>
            <a:endParaRPr lang="en-US" sz="4800" b="1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4800" b="1" dirty="0"/>
              <a:t> </a:t>
            </a:r>
            <a:endParaRPr lang="en-US" sz="4800" b="1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4400" dirty="0"/>
              <a:t>When User stumbles over or requires help , Turn buzzer on and make a phone call and send SMS to family, including current location</a:t>
            </a:r>
            <a:r>
              <a:rPr lang="en-US" sz="3200" dirty="0"/>
              <a:t>. </a:t>
            </a:r>
            <a:endParaRPr lang="en-US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/>
          <a:srcRect t="-1265" b="8571"/>
          <a:stretch>
            <a:fillRect/>
          </a:stretch>
        </p:blipFill>
        <p:spPr>
          <a:xfrm>
            <a:off x="453786" y="1054743"/>
            <a:ext cx="4804013" cy="399879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336" y="955589"/>
            <a:ext cx="6484863" cy="427150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7000" b="1" dirty="0"/>
              <a:t>3</a:t>
            </a:r>
            <a:r>
              <a:rPr lang="en-US" sz="7000" b="1" baseline="30000" dirty="0"/>
              <a:t>rd </a:t>
            </a:r>
            <a:r>
              <a:rPr lang="en-US" sz="7000" b="1" dirty="0"/>
              <a:t> scenario </a:t>
            </a:r>
            <a:endParaRPr lang="en-US" sz="7000" b="1" dirty="0"/>
          </a:p>
          <a:p>
            <a:pPr marL="0" indent="0">
              <a:buNone/>
            </a:pPr>
            <a:endParaRPr lang="en-US" sz="3200" dirty="0">
              <a:cs typeface="+mj-cs"/>
            </a:endParaRPr>
          </a:p>
          <a:p>
            <a:pPr marL="0" indent="0">
              <a:buNone/>
            </a:pPr>
            <a:r>
              <a:rPr lang="en-US" sz="6400" dirty="0">
                <a:cs typeface="+mj-cs"/>
              </a:rPr>
              <a:t>When a dangerous situation occurs, pressing a button will activate the GSM module to make a phone call and send an SMS with the current location.</a:t>
            </a:r>
            <a:endParaRPr lang="en-US" sz="6400" dirty="0">
              <a:cs typeface="+mj-cs"/>
            </a:endParaRPr>
          </a:p>
          <a:p>
            <a:pPr marL="0" indent="0">
              <a:buNone/>
            </a:pPr>
            <a:endParaRPr lang="en-US" sz="2000" dirty="0">
              <a:cs typeface="+mj-cs"/>
            </a:endParaRPr>
          </a:p>
          <a:p>
            <a:pPr marL="0" indent="0">
              <a:buNone/>
            </a:pPr>
            <a:endParaRPr lang="en-US" sz="2000" dirty="0">
              <a:cs typeface="+mj-cs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02" y="168876"/>
            <a:ext cx="3509318" cy="263198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48" y="2961503"/>
            <a:ext cx="3138616" cy="313861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7697" y="1232602"/>
            <a:ext cx="6439930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600" b="0" cap="none" spc="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035" name="Straight Connector 1034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7" name="Straight Connector 1036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US student invents Braille system for visually impaired Uyghurs — Radio  Free Asi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45073" y="2649393"/>
            <a:ext cx="5455917" cy="355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8424831" y="1497508"/>
            <a:ext cx="34761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cap="none" spc="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Braille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3327662" y="716437"/>
            <a:ext cx="5920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Previous Work</a:t>
            </a:r>
            <a:endParaRPr lang="en-US" sz="3600"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10" y="2649393"/>
            <a:ext cx="5759668" cy="35524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73842" y="1525946"/>
            <a:ext cx="6033341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RING TO READ TEXT</a:t>
            </a:r>
            <a:endParaRPr lang="en-US" sz="36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816"/>
            <a:ext cx="8044502" cy="217804"/>
          </a:xfrm>
        </p:spPr>
        <p:txBody>
          <a:bodyPr>
            <a:noAutofit/>
          </a:bodyPr>
          <a:lstStyle/>
          <a:p>
            <a:r>
              <a:rPr lang="en-US" sz="3600">
                <a:latin typeface="Amasis MT Pro Black" panose="02040A04050005020304" pitchFamily="18" charset="0"/>
              </a:rPr>
              <a:t>   Flow Chart</a:t>
            </a:r>
            <a:endParaRPr lang="ar-EG" sz="3600" dirty="0">
              <a:latin typeface="Amasis MT Pro Black" panose="02040A04050005020304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870" y="0"/>
            <a:ext cx="739521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 b="950"/>
          <a:stretch>
            <a:fillRect/>
          </a:stretch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25195"/>
            <a:ext cx="10165218" cy="2806506"/>
          </a:xfrm>
        </p:spPr>
        <p:txBody>
          <a:bodyPr anchor="b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C Language</a:t>
            </a:r>
            <a:endParaRPr lang="ar-EG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526300"/>
            <a:ext cx="10165218" cy="258845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>
                <a:solidFill>
                  <a:srgbClr val="FFFFFF"/>
                </a:solidFill>
              </a:rPr>
              <a:t>All drivers are coded using the C language.</a:t>
            </a:r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ar-EG"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967" y="64142"/>
            <a:ext cx="6002110" cy="1495425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Amasis MT Pro Black" panose="02040A04050005020304" pitchFamily="18" charset="0"/>
              </a:rPr>
              <a:t>Future Plan</a:t>
            </a:r>
            <a:endParaRPr lang="ar-EG" sz="3600" dirty="0">
              <a:latin typeface="Amasis MT Pro Black" panose="02040A040500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747" y="1469984"/>
            <a:ext cx="6723043" cy="4965539"/>
          </a:xfrm>
        </p:spPr>
        <p:txBody>
          <a:bodyPr>
            <a:normAutofit/>
          </a:bodyPr>
          <a:lstStyle/>
          <a:p>
            <a:pPr algn="justLow">
              <a:lnSpc>
                <a:spcPct val="150000"/>
              </a:lnSpc>
            </a:pPr>
            <a:r>
              <a:rPr lang="en-US" b="0" i="0" dirty="0">
                <a:effectLst/>
                <a:latin typeface="gg sans"/>
                <a:cs typeface="+mj-cs"/>
              </a:rPr>
              <a:t>We have met some problems that we could not solve at the present time but a future plan has been put in place to solve these problems and the biggest of these problems is dealing with potholes and downstairs.</a:t>
            </a:r>
            <a:endParaRPr lang="en-US" dirty="0">
              <a:cs typeface="+mj-cs"/>
            </a:endParaRPr>
          </a:p>
          <a:p>
            <a:endParaRPr lang="ar-EG" sz="2000" dirty="0"/>
          </a:p>
        </p:txBody>
      </p:sp>
      <p:pic>
        <p:nvPicPr>
          <p:cNvPr id="5" name="Picture 4" descr="Light bulb on yellow background with sketched light beams and cord"/>
          <p:cNvPicPr>
            <a:picLocks noChangeAspect="1"/>
          </p:cNvPicPr>
          <p:nvPr/>
        </p:nvPicPr>
        <p:blipFill rotWithShape="1">
          <a:blip r:embed="rId1"/>
          <a:srcRect l="50040" r="5189"/>
          <a:stretch>
            <a:fillRect/>
          </a:stretch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hand with a glove attached to it&#10;&#10;Description automatically generated"/>
          <p:cNvPicPr>
            <a:picLocks noGrp="1" noChangeAspect="1"/>
          </p:cNvPicPr>
          <p:nvPr>
            <p:ph idx="1"/>
          </p:nvPr>
        </p:nvPicPr>
        <p:blipFill rotWithShape="1">
          <a:blip r:embed="rId1">
            <a:alphaModFix amt="60000"/>
          </a:blip>
          <a:srcRect t="20885" b="16467"/>
          <a:stretch>
            <a:fillRect/>
          </a:stretch>
        </p:blipFill>
        <p:spPr>
          <a:xfrm>
            <a:off x="180975" y="175336"/>
            <a:ext cx="11823637" cy="64935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89120"/>
            <a:ext cx="9197340" cy="142933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1- Glove with very small distance sensors</a:t>
            </a:r>
            <a:endParaRPr lang="en-US" sz="4000" b="1" dirty="0">
              <a:solidFill>
                <a:srgbClr val="FFFFFF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2134771"/>
            <a:ext cx="10165218" cy="258845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FFFF"/>
                </a:solidFill>
              </a:rPr>
              <a:t>Creating a glove with small distance sensors and incorporating slope calculation based on the user's height is an interesting concept.</a:t>
            </a:r>
            <a:endParaRPr lang="en-US" sz="3200" dirty="0">
              <a:solidFill>
                <a:srgbClr val="FFFFFF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187388" y="181576"/>
            <a:ext cx="11823637" cy="650108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1">
            <a:alphaModFix amt="60000"/>
          </a:blip>
          <a:srcRect t="5001" b="23836"/>
          <a:stretch>
            <a:fillRect/>
          </a:stretch>
        </p:blipFill>
        <p:spPr>
          <a:xfrm>
            <a:off x="180975" y="182880"/>
            <a:ext cx="11823637" cy="649978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81150" y="405033"/>
            <a:ext cx="6259830" cy="17722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2- Sensor in the headgear</a:t>
            </a:r>
            <a:endParaRPr lang="en-US" sz="40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3990" y="2314428"/>
            <a:ext cx="10165218" cy="2588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b="0" i="0" dirty="0">
                <a:solidFill>
                  <a:srgbClr val="FFFFFF"/>
                </a:solidFill>
                <a:effectLst/>
              </a:rPr>
              <a:t>placing a sensor in the headgear can be a viable solution. By measuring the orientation of the head, you can obtain more precise information about the user's tilt or inclination.</a:t>
            </a:r>
            <a:endParaRPr lang="en-US" sz="3600" b="0" i="0" dirty="0">
              <a:solidFill>
                <a:srgbClr val="FFFFFF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1"/>
          <a:srcRect b="27629"/>
          <a:stretch>
            <a:fillRect/>
          </a:stretch>
        </p:blipFill>
        <p:spPr>
          <a:xfrm>
            <a:off x="19291" y="439838"/>
            <a:ext cx="12192001" cy="5474825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ph idx="1"/>
          </p:nvPr>
        </p:nvGraphicFramePr>
        <p:xfrm>
          <a:off x="891365" y="733068"/>
          <a:ext cx="10409269" cy="5391864"/>
        </p:xfrm>
        <a:graphic>
          <a:graphicData uri="http://schemas.openxmlformats.org/drawingml/2006/table">
            <a:tbl>
              <a:tblPr firstRow="1" bandRow="1">
                <a:noFill/>
                <a:tableStyleId>{F5AB1C69-6EDB-4FF4-983F-18BD219EF322}</a:tableStyleId>
              </a:tblPr>
              <a:tblGrid>
                <a:gridCol w="1717038"/>
                <a:gridCol w="6093649"/>
                <a:gridCol w="2598582"/>
              </a:tblGrid>
              <a:tr h="2110769">
                <a:tc>
                  <a:txBody>
                    <a:bodyPr/>
                    <a:lstStyle/>
                    <a:p>
                      <a:pPr rtl="1"/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ar-EG" sz="19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6527" marR="126527" marT="88569" marB="88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C drivers have been created and combine all codes together in one main.</a:t>
                      </a:r>
                      <a:b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Flashing the C Main code on whole project component together. </a:t>
                      </a:r>
                      <a:endParaRPr lang="en-US" sz="1900" b="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rtl="1"/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Documentation. </a:t>
                      </a:r>
                      <a:endParaRPr lang="ar-EG" sz="1900" b="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6527" marR="126527" marT="88569" marB="88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1" eaLnBrk="1" latinLnBrk="0" hangingPunct="1"/>
                      <a:r>
                        <a:rPr lang="en-US" sz="1900" b="0" kern="1200" cap="none" spc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April 2023</a:t>
                      </a:r>
                      <a:endParaRPr lang="ar-EG" sz="1900" b="0" kern="1200" cap="none" spc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6527" marR="126527" marT="88569" marB="88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745042">
                <a:tc>
                  <a:txBody>
                    <a:bodyPr/>
                    <a:lstStyle/>
                    <a:p>
                      <a:pPr rtl="1"/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ar-EG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6527" marR="126527" marT="88569" marB="88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Start Work on the practical final form of the project, test each part carefully and solve all problems.</a:t>
                      </a:r>
                      <a:endParaRPr lang="en-US" sz="19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rtl="1"/>
                      <a:r>
                        <a:rPr lang="en-US" sz="1900" cap="none" spc="0" dirty="0">
                          <a:solidFill>
                            <a:schemeClr val="tx1"/>
                          </a:solidFill>
                        </a:rPr>
                        <a:t>Documentation  </a:t>
                      </a:r>
                      <a:endParaRPr lang="ar-EG" sz="19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6527" marR="126527" marT="88569" marB="88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900" b="0" cap="none" spc="0" dirty="0">
                          <a:solidFill>
                            <a:schemeClr val="tx1"/>
                          </a:solidFill>
                        </a:rPr>
                        <a:t>May 2023</a:t>
                      </a:r>
                      <a:endParaRPr lang="ar-EG" sz="1900" b="0" cap="none" spc="0" dirty="0">
                        <a:solidFill>
                          <a:schemeClr val="tx1"/>
                        </a:solidFill>
                        <a:cs typeface="+mj-cs"/>
                      </a:endParaRPr>
                    </a:p>
                  </a:txBody>
                  <a:tcPr marL="126527" marR="126527" marT="88569" marB="88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1536053">
                <a:tc>
                  <a:txBody>
                    <a:bodyPr/>
                    <a:lstStyle/>
                    <a:p>
                      <a:pPr rtl="1"/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Done</a:t>
                      </a:r>
                      <a:endParaRPr lang="ar-EG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6527" marR="126527" marT="88569" marB="88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Assemble all hardware parts to be delivered in the final form.</a:t>
                      </a:r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rtl="1"/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Finished the Documentation.</a:t>
                      </a:r>
                      <a:endParaRPr lang="en-US" sz="1700" cap="none" spc="0" dirty="0">
                        <a:solidFill>
                          <a:schemeClr val="tx1"/>
                        </a:solidFill>
                      </a:endParaRPr>
                    </a:p>
                    <a:p>
                      <a:pPr rtl="1"/>
                      <a:r>
                        <a:rPr lang="en-US" sz="1700" cap="none" spc="0" dirty="0">
                          <a:solidFill>
                            <a:schemeClr val="tx1"/>
                          </a:solidFill>
                        </a:rPr>
                        <a:t>  </a:t>
                      </a:r>
                      <a:endParaRPr lang="ar-EG" sz="17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26527" marR="126527" marT="88569" marB="88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700" b="0" cap="none" spc="0" dirty="0">
                          <a:solidFill>
                            <a:schemeClr val="tx1"/>
                          </a:solidFill>
                        </a:rPr>
                        <a:t>June 2023</a:t>
                      </a:r>
                      <a:endParaRPr lang="ar-EG" sz="1700" b="0" cap="none" spc="0" dirty="0">
                        <a:solidFill>
                          <a:schemeClr val="tx1"/>
                        </a:solidFill>
                        <a:cs typeface="+mj-cs"/>
                      </a:endParaRPr>
                    </a:p>
                  </a:txBody>
                  <a:tcPr marL="126527" marR="126527" marT="88569" marB="8856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2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26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Isosceles Triangle 32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456249" y="4641478"/>
            <a:ext cx="1725596" cy="1495516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6632" y="4641478"/>
            <a:ext cx="1725596" cy="15621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7087"/>
          <a:stretch>
            <a:fillRect/>
          </a:stretch>
        </p:blipFill>
        <p:spPr>
          <a:xfrm>
            <a:off x="7082760" y="2058509"/>
            <a:ext cx="4194209" cy="2226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760" y="643467"/>
            <a:ext cx="3817651" cy="15093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367" y="1398119"/>
            <a:ext cx="5981270" cy="127291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48920" indent="-248920" defTabSz="795655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35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NTRA’s Sponsorship of Graduation Projects 16/1/2023</a:t>
            </a:r>
            <a:br>
              <a:rPr lang="en-US" sz="2435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ar-EG" sz="2800" b="1"/>
          </a:p>
        </p:txBody>
      </p:sp>
      <p:sp>
        <p:nvSpPr>
          <p:cNvPr id="17" name="TextBox 16"/>
          <p:cNvSpPr txBox="1"/>
          <p:nvPr/>
        </p:nvSpPr>
        <p:spPr>
          <a:xfrm>
            <a:off x="915031" y="3165607"/>
            <a:ext cx="5766794" cy="164775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48920" indent="-248920" defTabSz="795655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35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IEEE Egypt Section Chapter, AP03, MTT17 – Alexandria 5/3/2023</a:t>
            </a:r>
            <a:br>
              <a:rPr lang="en-US" sz="243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br>
              <a:rPr lang="en-US" sz="2435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endParaRPr lang="ar-EG" sz="2800"/>
          </a:p>
        </p:txBody>
      </p:sp>
      <p:sp>
        <p:nvSpPr>
          <p:cNvPr id="18" name="TextBox 17"/>
          <p:cNvSpPr txBox="1"/>
          <p:nvPr/>
        </p:nvSpPr>
        <p:spPr>
          <a:xfrm>
            <a:off x="1101490" y="5006406"/>
            <a:ext cx="5393877" cy="120812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48920" indent="-248920" defTabSz="795655"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435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2nd International science and Engineering Innovations ISEIC' 2023 15/3/2023</a:t>
            </a:r>
            <a:endParaRPr lang="ar-EG" sz="2800" b="1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903" y="3399769"/>
            <a:ext cx="10640754" cy="77584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6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  <a:endParaRPr lang="en-US" sz="6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6" name="Group 13"/>
          <p:cNvGrpSpPr>
            <a:grpSpLocks noGrp="1" noRot="1" noChangeAspect="1" noMove="1" noResize="1" noUngrp="1"/>
          </p:cNvGrpSpPr>
          <p:nvPr/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27" name="Freeform: Shape 14"/>
            <p:cNvSpPr/>
            <p:nvPr/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Freeform: Shape 15"/>
            <p:cNvSpPr/>
            <p:nvPr/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: Shape 16"/>
            <p:cNvSpPr/>
            <p:nvPr/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8" name="Freeform: Shape 17"/>
            <p:cNvSpPr/>
            <p:nvPr/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0" name="Graphic 6" descr="Accept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46990" y="320231"/>
            <a:ext cx="2836567" cy="2836567"/>
          </a:xfrm>
          <a:prstGeom prst="rect">
            <a:avLst/>
          </a:prstGeom>
        </p:spPr>
      </p:pic>
      <p:grpSp>
        <p:nvGrpSpPr>
          <p:cNvPr id="20" name="Group 19"/>
          <p:cNvGrpSpPr>
            <a:grpSpLocks noGrp="1" noRot="1" noChangeAspect="1" noMove="1" noResize="1" noUngrp="1"/>
          </p:cNvGrpSpPr>
          <p:nvPr/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21" name="Freeform: Shape 20"/>
            <p:cNvSpPr/>
            <p:nvPr/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/>
            <p:cNvSpPr/>
            <p:nvPr/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Freeform: Shape 22"/>
            <p:cNvSpPr/>
            <p:nvPr/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Freeform: Shape 23"/>
            <p:cNvSpPr/>
            <p:nvPr/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etters magnified through eyeglasses"/>
          <p:cNvPicPr>
            <a:picLocks noChangeAspect="1"/>
          </p:cNvPicPr>
          <p:nvPr/>
        </p:nvPicPr>
        <p:blipFill rotWithShape="1">
          <a:blip r:embed="rId1">
            <a:alphaModFix amt="50000"/>
          </a:blip>
          <a:srcRect t="7771" b="7960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378" y="1300492"/>
            <a:ext cx="11732821" cy="272524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First Part </a:t>
            </a:r>
            <a:br>
              <a:rPr lang="en-US" sz="6000" dirty="0">
                <a:solidFill>
                  <a:srgbClr val="FFFFFF"/>
                </a:solidFill>
                <a:latin typeface="Amasis MT Pro Black" panose="02040A04050005020304" pitchFamily="18" charset="0"/>
              </a:rPr>
            </a:br>
            <a:r>
              <a:rPr lang="en-US" sz="6000" dirty="0">
                <a:solidFill>
                  <a:srgbClr val="FFFFFF"/>
                </a:solidFill>
                <a:latin typeface="Amasis MT Pro Black" panose="02040A04050005020304" pitchFamily="18" charset="0"/>
              </a:rPr>
              <a:t> (Smart Glasses)</a:t>
            </a:r>
            <a:endParaRPr lang="en-US" sz="60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1">
            <a:alphaModFix amt="40000"/>
          </a:blip>
          <a:srcRect/>
          <a:stretch>
            <a:fillRect/>
          </a:stretch>
        </p:blipFill>
        <p:spPr>
          <a:xfrm>
            <a:off x="3" y="10"/>
            <a:ext cx="12191997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0936" y="844486"/>
            <a:ext cx="9484225" cy="1461778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masis MT Pro Black" panose="02040A04050005020304" pitchFamily="18" charset="0"/>
              </a:rPr>
              <a:t>What is Smart Glasses…?</a:t>
            </a:r>
            <a:endParaRPr lang="ar-EG" sz="4000" dirty="0">
              <a:latin typeface="Amasis MT Pro Black" panose="02040A04050005020304" pitchFamily="18" charset="0"/>
            </a:endParaRPr>
          </a:p>
        </p:txBody>
      </p:sp>
      <p:grpSp>
        <p:nvGrpSpPr>
          <p:cNvPr id="13" name="Group 12"/>
          <p:cNvGrpSpPr>
            <a:grpSpLocks noGrp="1" noRot="1" noChangeAspect="1" noMove="1" noResize="1" noUngrp="1"/>
          </p:cNvGrpSpPr>
          <p:nvPr/>
        </p:nvGrpSpPr>
        <p:grpSpPr>
          <a:xfrm flipV="1">
            <a:off x="327777" y="343106"/>
            <a:ext cx="1692092" cy="1852591"/>
            <a:chOff x="790870" y="911082"/>
            <a:chExt cx="2191635" cy="2442764"/>
          </a:xfrm>
        </p:grpSpPr>
        <p:sp>
          <p:nvSpPr>
            <p:cNvPr id="14" name="Freeform 5"/>
            <p:cNvSpPr>
              <a:spLocks noChangeAspect="1"/>
            </p:cNvSpPr>
            <p:nvPr/>
          </p:nvSpPr>
          <p:spPr bwMode="auto">
            <a:xfrm>
              <a:off x="790870" y="2245586"/>
              <a:ext cx="1262906" cy="1108260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40000"/>
              </a:schemeClr>
            </a:solidFill>
            <a:ln w="635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5" name="Freeform 5"/>
            <p:cNvSpPr>
              <a:spLocks noChangeAspect="1"/>
            </p:cNvSpPr>
            <p:nvPr/>
          </p:nvSpPr>
          <p:spPr bwMode="auto">
            <a:xfrm>
              <a:off x="933975" y="911082"/>
              <a:ext cx="2048530" cy="1797684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noFill/>
            <a:ln w="63500" cap="flat">
              <a:solidFill>
                <a:schemeClr val="tx1">
                  <a:alpha val="60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  <p:sp>
          <p:nvSpPr>
            <p:cNvPr id="16" name="Freeform 5"/>
            <p:cNvSpPr>
              <a:spLocks noChangeAspect="1"/>
            </p:cNvSpPr>
            <p:nvPr/>
          </p:nvSpPr>
          <p:spPr bwMode="auto">
            <a:xfrm>
              <a:off x="1362936" y="1825453"/>
              <a:ext cx="799094" cy="701243"/>
            </a:xfrm>
            <a:custGeom>
              <a:avLst/>
              <a:gdLst>
                <a:gd name="T0" fmla="*/ 781 w 1099"/>
                <a:gd name="T1" fmla="*/ 0 h 968"/>
                <a:gd name="T2" fmla="*/ 318 w 1099"/>
                <a:gd name="T3" fmla="*/ 0 h 968"/>
                <a:gd name="T4" fmla="*/ 246 w 1099"/>
                <a:gd name="T5" fmla="*/ 42 h 968"/>
                <a:gd name="T6" fmla="*/ 15 w 1099"/>
                <a:gd name="T7" fmla="*/ 443 h 968"/>
                <a:gd name="T8" fmla="*/ 15 w 1099"/>
                <a:gd name="T9" fmla="*/ 525 h 968"/>
                <a:gd name="T10" fmla="*/ 246 w 1099"/>
                <a:gd name="T11" fmla="*/ 926 h 968"/>
                <a:gd name="T12" fmla="*/ 318 w 1099"/>
                <a:gd name="T13" fmla="*/ 968 h 968"/>
                <a:gd name="T14" fmla="*/ 781 w 1099"/>
                <a:gd name="T15" fmla="*/ 968 h 968"/>
                <a:gd name="T16" fmla="*/ 852 w 1099"/>
                <a:gd name="T17" fmla="*/ 926 h 968"/>
                <a:gd name="T18" fmla="*/ 1084 w 1099"/>
                <a:gd name="T19" fmla="*/ 525 h 968"/>
                <a:gd name="T20" fmla="*/ 1084 w 1099"/>
                <a:gd name="T21" fmla="*/ 443 h 968"/>
                <a:gd name="T22" fmla="*/ 852 w 1099"/>
                <a:gd name="T23" fmla="*/ 42 h 968"/>
                <a:gd name="T24" fmla="*/ 781 w 1099"/>
                <a:gd name="T25" fmla="*/ 0 h 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99" h="968">
                  <a:moveTo>
                    <a:pt x="781" y="0"/>
                  </a:moveTo>
                  <a:cubicBezTo>
                    <a:pt x="318" y="0"/>
                    <a:pt x="318" y="0"/>
                    <a:pt x="318" y="0"/>
                  </a:cubicBezTo>
                  <a:cubicBezTo>
                    <a:pt x="288" y="0"/>
                    <a:pt x="261" y="16"/>
                    <a:pt x="246" y="42"/>
                  </a:cubicBezTo>
                  <a:cubicBezTo>
                    <a:pt x="15" y="443"/>
                    <a:pt x="15" y="443"/>
                    <a:pt x="15" y="443"/>
                  </a:cubicBezTo>
                  <a:cubicBezTo>
                    <a:pt x="0" y="468"/>
                    <a:pt x="0" y="500"/>
                    <a:pt x="15" y="525"/>
                  </a:cubicBezTo>
                  <a:cubicBezTo>
                    <a:pt x="246" y="926"/>
                    <a:pt x="246" y="926"/>
                    <a:pt x="246" y="926"/>
                  </a:cubicBezTo>
                  <a:cubicBezTo>
                    <a:pt x="261" y="952"/>
                    <a:pt x="288" y="968"/>
                    <a:pt x="318" y="968"/>
                  </a:cubicBezTo>
                  <a:cubicBezTo>
                    <a:pt x="781" y="968"/>
                    <a:pt x="781" y="968"/>
                    <a:pt x="781" y="968"/>
                  </a:cubicBezTo>
                  <a:cubicBezTo>
                    <a:pt x="810" y="968"/>
                    <a:pt x="838" y="952"/>
                    <a:pt x="852" y="926"/>
                  </a:cubicBezTo>
                  <a:cubicBezTo>
                    <a:pt x="1084" y="525"/>
                    <a:pt x="1084" y="525"/>
                    <a:pt x="1084" y="525"/>
                  </a:cubicBezTo>
                  <a:cubicBezTo>
                    <a:pt x="1099" y="500"/>
                    <a:pt x="1099" y="468"/>
                    <a:pt x="1084" y="443"/>
                  </a:cubicBezTo>
                  <a:cubicBezTo>
                    <a:pt x="852" y="42"/>
                    <a:pt x="852" y="42"/>
                    <a:pt x="852" y="42"/>
                  </a:cubicBezTo>
                  <a:cubicBezTo>
                    <a:pt x="838" y="16"/>
                    <a:pt x="810" y="0"/>
                    <a:pt x="781" y="0"/>
                  </a:cubicBezTo>
                  <a:close/>
                </a:path>
              </a:pathLst>
            </a:custGeom>
            <a:solidFill>
              <a:schemeClr val="tx1">
                <a:alpha val="60000"/>
              </a:schemeClr>
            </a:solidFill>
            <a:ln w="63500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dirty="0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2019869" y="2306264"/>
            <a:ext cx="9484235" cy="3052726"/>
          </a:xfrm>
        </p:spPr>
        <p:txBody>
          <a:bodyPr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cs typeface="+mj-cs"/>
              </a:rPr>
              <a:t>“Smart Glasses” are designed to help the blind people to read and translate the typed text which is written in the English language. </a:t>
            </a:r>
            <a:endParaRPr lang="ar-EG" sz="3200" dirty="0">
              <a:cs typeface="+mj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ar-EG" sz="3200" dirty="0">
              <a:cs typeface="+mj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dirty="0">
                <a:cs typeface="+mj-cs"/>
              </a:rPr>
              <a:t>Glasses can recognize images and determine each object in the images.</a:t>
            </a:r>
            <a:endParaRPr lang="en-US" sz="3200" dirty="0">
              <a:cs typeface="+mj-cs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cs typeface="+mj-cs"/>
            </a:endParaRPr>
          </a:p>
          <a:p>
            <a:pPr marL="0" indent="0">
              <a:lnSpc>
                <a:spcPct val="90000"/>
              </a:lnSpc>
              <a:spcAft>
                <a:spcPts val="600"/>
              </a:spcAft>
              <a:buNone/>
            </a:pPr>
            <a:endParaRPr lang="en-US" sz="2400" dirty="0">
              <a:cs typeface="+mj-cs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11356</Words>
  <Application>WPS Presentation</Application>
  <PresentationFormat>Widescreen</PresentationFormat>
  <Paragraphs>463</Paragraphs>
  <Slides>78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6" baseType="lpstr">
      <vt:lpstr>Arial</vt:lpstr>
      <vt:lpstr>SimSun</vt:lpstr>
      <vt:lpstr>Wingdings</vt:lpstr>
      <vt:lpstr>Times New Roman</vt:lpstr>
      <vt:lpstr>Amasis MT Pro Black</vt:lpstr>
      <vt:lpstr>Segoe Print</vt:lpstr>
      <vt:lpstr>Calibri</vt:lpstr>
      <vt:lpstr>Calibri Light</vt:lpstr>
      <vt:lpstr>Microsoft YaHei</vt:lpstr>
      <vt:lpstr>Arial Unicode MS</vt:lpstr>
      <vt:lpstr>inherit</vt:lpstr>
      <vt:lpstr>Calibri</vt:lpstr>
      <vt:lpstr>-apple-system</vt:lpstr>
      <vt:lpstr>Avenir</vt:lpstr>
      <vt:lpstr>Lato</vt:lpstr>
      <vt:lpstr>Segoe UI</vt:lpstr>
      <vt:lpstr>gg sans</vt:lpstr>
      <vt:lpstr>Office Theme</vt:lpstr>
      <vt:lpstr>PowerPoint 演示文稿</vt:lpstr>
      <vt:lpstr>Presented By  1 -  Mohamed Nasser Mohamed Khodary 2 -  Mohamed Ahmed Hassan 3 -  Mohamed Atta Ahmed 4 -  Mahmoud Mohamed Nagi 5 -  Ziad Abdelmohsen Mohamed 6 -  Tamer Khaled Ali 7 -  Yasser Ramdan   </vt:lpstr>
      <vt:lpstr>Project Overview</vt:lpstr>
      <vt:lpstr>PowerPoint 演示文稿</vt:lpstr>
      <vt:lpstr>PowerPoint 演示文稿</vt:lpstr>
      <vt:lpstr>Explanation of Project</vt:lpstr>
      <vt:lpstr>PowerPoint 演示文稿</vt:lpstr>
      <vt:lpstr>First Part   (Smart Glasses)</vt:lpstr>
      <vt:lpstr>What is Smart Glasses…?</vt:lpstr>
      <vt:lpstr>PowerPoint 演示文稿</vt:lpstr>
      <vt:lpstr>PowerPoint 演示文稿</vt:lpstr>
      <vt:lpstr>PowerPoint 演示文稿</vt:lpstr>
      <vt:lpstr>Components</vt:lpstr>
      <vt:lpstr>Raspberry pi 4 model B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Project Plan OF glasses</vt:lpstr>
      <vt:lpstr>PowerPoint 演示文稿</vt:lpstr>
      <vt:lpstr>PowerPoint 演示文稿</vt:lpstr>
      <vt:lpstr>PowerPoint 演示文稿</vt:lpstr>
      <vt:lpstr>Our project aims to detect the object with the goal of achieving high accuracy with a real-time performance.      </vt:lpstr>
      <vt:lpstr>  yolo v3 Algorithm</vt:lpstr>
      <vt:lpstr>Anchor Boxes</vt:lpstr>
      <vt:lpstr>PowerPoint 演示文稿</vt:lpstr>
      <vt:lpstr>PowerPoint 演示文稿</vt:lpstr>
      <vt:lpstr>Face Landmark Estimation Algorithm </vt:lpstr>
      <vt:lpstr>How Face Recognition Work..?</vt:lpstr>
      <vt:lpstr>PowerPoint 演示文稿</vt:lpstr>
      <vt:lpstr>Phases of Face Recognition</vt:lpstr>
      <vt:lpstr>PowerPoint 演示文稿</vt:lpstr>
      <vt:lpstr>How currency detection work ..? </vt:lpstr>
      <vt:lpstr>1-Image Acquisition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Python Language</vt:lpstr>
      <vt:lpstr>Second  Part   (Wearable Smart System)  </vt:lpstr>
      <vt:lpstr>What is Wearable Smart System…?</vt:lpstr>
      <vt:lpstr>PowerPoint 演示文稿</vt:lpstr>
      <vt:lpstr>Block Diagram</vt:lpstr>
      <vt:lpstr>Components </vt:lpstr>
      <vt:lpstr>PowerPoint 演示文稿</vt:lpstr>
      <vt:lpstr>PowerPoint 演示文稿</vt:lpstr>
      <vt:lpstr>AVR VS Arm</vt:lpstr>
      <vt:lpstr>Why AVR, not  Arduino …?</vt:lpstr>
      <vt:lpstr>PowerPoint 演示文稿</vt:lpstr>
      <vt:lpstr>PowerPoint 演示文稿</vt:lpstr>
      <vt:lpstr>Accelerometer</vt:lpstr>
      <vt:lpstr>PowerPoint 演示文稿</vt:lpstr>
      <vt:lpstr>PowerPoint 演示文稿</vt:lpstr>
      <vt:lpstr>GPS</vt:lpstr>
      <vt:lpstr>PowerPoint 演示文稿</vt:lpstr>
      <vt:lpstr>NEO-6M GPS</vt:lpstr>
      <vt:lpstr>GSM</vt:lpstr>
      <vt:lpstr> SIM 900 GSM </vt:lpstr>
      <vt:lpstr>Command of sim 900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Flow Chart</vt:lpstr>
      <vt:lpstr>C Language</vt:lpstr>
      <vt:lpstr>Future Plan</vt:lpstr>
      <vt:lpstr>1- Glove with very small distance sensors</vt:lpstr>
      <vt:lpstr>PowerPoint 演示文稿</vt:lpstr>
      <vt:lpstr>PowerPoint 演示文稿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احمد محمد كامل احمد ( 124190217 )</dc:creator>
  <cp:lastModifiedBy>Windows 10</cp:lastModifiedBy>
  <cp:revision>180</cp:revision>
  <dcterms:created xsi:type="dcterms:W3CDTF">2022-11-14T20:57:00Z</dcterms:created>
  <dcterms:modified xsi:type="dcterms:W3CDTF">2024-06-22T20:14:03Z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DD1496FC9A9A47BFB5903F872DF54DEA_13</vt:lpwstr>
  </property>
  <property fmtid="{D5CDD505-2E9C-101B-9397-08002B2CF9AE}" pid="3" name="KSOProductBuildVer">
    <vt:lpwstr>1033-12.2.0.13472</vt:lpwstr>
  </property>
</Properties>
</file>